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71" r:id="rId4"/>
    <p:sldId id="262" r:id="rId5"/>
    <p:sldId id="261" r:id="rId6"/>
    <p:sldId id="259" r:id="rId7"/>
    <p:sldId id="260" r:id="rId8"/>
    <p:sldId id="300" r:id="rId9"/>
    <p:sldId id="269" r:id="rId10"/>
    <p:sldId id="264" r:id="rId11"/>
    <p:sldId id="294" r:id="rId12"/>
    <p:sldId id="295" r:id="rId13"/>
    <p:sldId id="272" r:id="rId14"/>
    <p:sldId id="276" r:id="rId15"/>
    <p:sldId id="266" r:id="rId16"/>
    <p:sldId id="267" r:id="rId17"/>
    <p:sldId id="279" r:id="rId18"/>
    <p:sldId id="268" r:id="rId19"/>
    <p:sldId id="270" r:id="rId20"/>
    <p:sldId id="265" r:id="rId21"/>
    <p:sldId id="278" r:id="rId22"/>
    <p:sldId id="280" r:id="rId23"/>
    <p:sldId id="281" r:id="rId24"/>
    <p:sldId id="282" r:id="rId25"/>
    <p:sldId id="283" r:id="rId26"/>
    <p:sldId id="298" r:id="rId27"/>
    <p:sldId id="284" r:id="rId28"/>
    <p:sldId id="299" r:id="rId29"/>
    <p:sldId id="285" r:id="rId30"/>
    <p:sldId id="286" r:id="rId31"/>
    <p:sldId id="296" r:id="rId32"/>
    <p:sldId id="297" r:id="rId33"/>
    <p:sldId id="292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VEK KUMAR" initials="VK" lastIdx="2" clrIdx="0">
    <p:extLst>
      <p:ext uri="{19B8F6BF-5375-455C-9EA6-DF929625EA0E}">
        <p15:presenceInfo xmlns:p15="http://schemas.microsoft.com/office/powerpoint/2012/main" userId="S::vivek.k@research.iiit.ac.in::3dd4bbbc-6ff2-4828-bbd7-ae3d65de27c2" providerId="AD"/>
      </p:ext>
    </p:extLst>
  </p:cmAuthor>
  <p:cmAuthor id="2" name="Ekta Gavas" initials="EG" lastIdx="1" clrIdx="1">
    <p:extLst>
      <p:ext uri="{19B8F6BF-5375-455C-9EA6-DF929625EA0E}">
        <p15:presenceInfo xmlns:p15="http://schemas.microsoft.com/office/powerpoint/2012/main" userId="S::ekta.gavas@research.iiit.ac.in::5cbfb2cd-53ed-4a11-b0c8-50621602f1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A55B8-1DEC-7BA9-50BA-512CDF4BEEDB}" v="2862" dt="2019-11-24T18:07:22.564"/>
    <p1510:client id="{AED467B4-E1EB-4ECA-CEAF-464B65C0D005}" v="2280" dt="2019-11-24T05:47:38.888"/>
    <p1510:client id="{B07DF1EA-BAF3-66CE-361E-369794A520A3}" v="4811" dt="2019-11-24T17:11:08.185"/>
    <p1510:client id="{CECC1AD2-D01C-C5F5-02D5-124FF2DA04C3}" v="3551" dt="2019-11-24T18:15:49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DF9CA-2BC8-444E-9D80-8515A24BA82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CED0D0-9F33-4130-BA87-EDE0F7E49F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identify the greenery cover, urban cover and water cover of an urban area.</a:t>
          </a:r>
        </a:p>
      </dgm:t>
    </dgm:pt>
    <dgm:pt modelId="{70648A95-DFEE-4EC9-9478-128B8D3FDE8C}" type="parTrans" cxnId="{AE0C5534-BE65-4680-AC4C-17EEC171B6E5}">
      <dgm:prSet/>
      <dgm:spPr/>
      <dgm:t>
        <a:bodyPr/>
        <a:lstStyle/>
        <a:p>
          <a:endParaRPr lang="en-US"/>
        </a:p>
      </dgm:t>
    </dgm:pt>
    <dgm:pt modelId="{F4E3844F-1239-4015-866F-462DD23481A0}" type="sibTrans" cxnId="{AE0C5534-BE65-4680-AC4C-17EEC171B6E5}">
      <dgm:prSet/>
      <dgm:spPr/>
      <dgm:t>
        <a:bodyPr/>
        <a:lstStyle/>
        <a:p>
          <a:endParaRPr lang="en-US"/>
        </a:p>
      </dgm:t>
    </dgm:pt>
    <dgm:pt modelId="{4D0F6FAF-0F55-4572-B855-B9DB978CED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determine their corresponding metric indexes relatively.</a:t>
          </a:r>
        </a:p>
      </dgm:t>
    </dgm:pt>
    <dgm:pt modelId="{A171590A-09E2-49BA-A99B-337B11C57053}" type="parTrans" cxnId="{CA3A3A9E-B76C-47CF-8C0C-67A8E3DBF6FE}">
      <dgm:prSet/>
      <dgm:spPr/>
      <dgm:t>
        <a:bodyPr/>
        <a:lstStyle/>
        <a:p>
          <a:endParaRPr lang="en-US"/>
        </a:p>
      </dgm:t>
    </dgm:pt>
    <dgm:pt modelId="{C39B76F1-25ED-4576-BC50-9BDF7C24C7DC}" type="sibTrans" cxnId="{CA3A3A9E-B76C-47CF-8C0C-67A8E3DBF6FE}">
      <dgm:prSet/>
      <dgm:spPr/>
      <dgm:t>
        <a:bodyPr/>
        <a:lstStyle/>
        <a:p>
          <a:endParaRPr lang="en-US"/>
        </a:p>
      </dgm:t>
    </dgm:pt>
    <dgm:pt modelId="{CDD1F289-A13D-4124-8A87-CBFE83ACD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create graphic visualizations on </a:t>
          </a:r>
          <a:r>
            <a:rPr lang="en-US">
              <a:latin typeface="Trebuchet MS" panose="020B0603020202020204"/>
            </a:rPr>
            <a:t>interactive maps pertaining to recorded locations</a:t>
          </a:r>
          <a:r>
            <a:rPr lang="en-US"/>
            <a:t>.</a:t>
          </a:r>
        </a:p>
      </dgm:t>
    </dgm:pt>
    <dgm:pt modelId="{95799F15-4BF5-4D80-8BA6-D39717C9042E}" type="parTrans" cxnId="{CDCEA64D-95CA-481D-A7CF-58F77972B3E0}">
      <dgm:prSet/>
      <dgm:spPr/>
      <dgm:t>
        <a:bodyPr/>
        <a:lstStyle/>
        <a:p>
          <a:endParaRPr lang="en-US"/>
        </a:p>
      </dgm:t>
    </dgm:pt>
    <dgm:pt modelId="{FCFBDD55-A08D-4842-A39C-B37CCE3D1C94}" type="sibTrans" cxnId="{CDCEA64D-95CA-481D-A7CF-58F77972B3E0}">
      <dgm:prSet/>
      <dgm:spPr/>
      <dgm:t>
        <a:bodyPr/>
        <a:lstStyle/>
        <a:p>
          <a:endParaRPr lang="en-US"/>
        </a:p>
      </dgm:t>
    </dgm:pt>
    <dgm:pt modelId="{94D07ECA-C157-4CC9-BCD9-996936903FD7}" type="pres">
      <dgm:prSet presAssocID="{1D2DF9CA-2BC8-444E-9D80-8515A24BA825}" presName="root" presStyleCnt="0">
        <dgm:presLayoutVars>
          <dgm:dir/>
          <dgm:resizeHandles val="exact"/>
        </dgm:presLayoutVars>
      </dgm:prSet>
      <dgm:spPr/>
    </dgm:pt>
    <dgm:pt modelId="{75D01D98-5598-4EFA-8193-C89FB3B6E5EF}" type="pres">
      <dgm:prSet presAssocID="{3CCED0D0-9F33-4130-BA87-EDE0F7E49F49}" presName="compNode" presStyleCnt="0"/>
      <dgm:spPr/>
    </dgm:pt>
    <dgm:pt modelId="{73446C0D-6A2C-407A-AF29-DB3BB7BFDF5A}" type="pres">
      <dgm:prSet presAssocID="{3CCED0D0-9F33-4130-BA87-EDE0F7E49F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BCB7F91-669C-4F81-A8D1-21171BC4DF1D}" type="pres">
      <dgm:prSet presAssocID="{3CCED0D0-9F33-4130-BA87-EDE0F7E49F49}" presName="spaceRect" presStyleCnt="0"/>
      <dgm:spPr/>
    </dgm:pt>
    <dgm:pt modelId="{61643717-A500-4818-9EA3-243FC6B25840}" type="pres">
      <dgm:prSet presAssocID="{3CCED0D0-9F33-4130-BA87-EDE0F7E49F49}" presName="textRect" presStyleLbl="revTx" presStyleIdx="0" presStyleCnt="3">
        <dgm:presLayoutVars>
          <dgm:chMax val="1"/>
          <dgm:chPref val="1"/>
        </dgm:presLayoutVars>
      </dgm:prSet>
      <dgm:spPr/>
    </dgm:pt>
    <dgm:pt modelId="{5C87FCB6-2B33-4E25-9E08-4EC9BCE9CAF8}" type="pres">
      <dgm:prSet presAssocID="{F4E3844F-1239-4015-866F-462DD23481A0}" presName="sibTrans" presStyleCnt="0"/>
      <dgm:spPr/>
    </dgm:pt>
    <dgm:pt modelId="{50BBDFAE-C90D-4F22-BDF3-720B24238433}" type="pres">
      <dgm:prSet presAssocID="{4D0F6FAF-0F55-4572-B855-B9DB978CED70}" presName="compNode" presStyleCnt="0"/>
      <dgm:spPr/>
    </dgm:pt>
    <dgm:pt modelId="{60E5819F-1DC8-4E25-9AA2-3FB5EACF853F}" type="pres">
      <dgm:prSet presAssocID="{4D0F6FAF-0F55-4572-B855-B9DB978CED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F639B26-5F01-4DCC-BE4E-476091BE5A22}" type="pres">
      <dgm:prSet presAssocID="{4D0F6FAF-0F55-4572-B855-B9DB978CED70}" presName="spaceRect" presStyleCnt="0"/>
      <dgm:spPr/>
    </dgm:pt>
    <dgm:pt modelId="{ED963B6F-08C1-4198-8338-6FDE30A63B62}" type="pres">
      <dgm:prSet presAssocID="{4D0F6FAF-0F55-4572-B855-B9DB978CED70}" presName="textRect" presStyleLbl="revTx" presStyleIdx="1" presStyleCnt="3">
        <dgm:presLayoutVars>
          <dgm:chMax val="1"/>
          <dgm:chPref val="1"/>
        </dgm:presLayoutVars>
      </dgm:prSet>
      <dgm:spPr/>
    </dgm:pt>
    <dgm:pt modelId="{500B8CBB-AAF6-43E1-8CA5-9DD3B826CD42}" type="pres">
      <dgm:prSet presAssocID="{C39B76F1-25ED-4576-BC50-9BDF7C24C7DC}" presName="sibTrans" presStyleCnt="0"/>
      <dgm:spPr/>
    </dgm:pt>
    <dgm:pt modelId="{0FF58B7D-9B92-4A4D-9563-7EB726D86987}" type="pres">
      <dgm:prSet presAssocID="{CDD1F289-A13D-4124-8A87-CBFE83ACD0BD}" presName="compNode" presStyleCnt="0"/>
      <dgm:spPr/>
    </dgm:pt>
    <dgm:pt modelId="{A1AB3FB2-794D-4BC1-9DD6-0B6D6C183D8D}" type="pres">
      <dgm:prSet presAssocID="{CDD1F289-A13D-4124-8A87-CBFE83ACD0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B2AC3A81-8655-44D5-A4B1-344168EB9856}" type="pres">
      <dgm:prSet presAssocID="{CDD1F289-A13D-4124-8A87-CBFE83ACD0BD}" presName="spaceRect" presStyleCnt="0"/>
      <dgm:spPr/>
    </dgm:pt>
    <dgm:pt modelId="{39FA601F-DB46-4F49-9097-831660C328EC}" type="pres">
      <dgm:prSet presAssocID="{CDD1F289-A13D-4124-8A87-CBFE83ACD0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861E07-F26C-47F1-B81E-F731F7AF8BC5}" type="presOf" srcId="{3CCED0D0-9F33-4130-BA87-EDE0F7E49F49}" destId="{61643717-A500-4818-9EA3-243FC6B25840}" srcOrd="0" destOrd="0" presId="urn:microsoft.com/office/officeart/2018/2/layout/IconLabelList"/>
    <dgm:cxn modelId="{AE0C5534-BE65-4680-AC4C-17EEC171B6E5}" srcId="{1D2DF9CA-2BC8-444E-9D80-8515A24BA825}" destId="{3CCED0D0-9F33-4130-BA87-EDE0F7E49F49}" srcOrd="0" destOrd="0" parTransId="{70648A95-DFEE-4EC9-9478-128B8D3FDE8C}" sibTransId="{F4E3844F-1239-4015-866F-462DD23481A0}"/>
    <dgm:cxn modelId="{CDCEA64D-95CA-481D-A7CF-58F77972B3E0}" srcId="{1D2DF9CA-2BC8-444E-9D80-8515A24BA825}" destId="{CDD1F289-A13D-4124-8A87-CBFE83ACD0BD}" srcOrd="2" destOrd="0" parTransId="{95799F15-4BF5-4D80-8BA6-D39717C9042E}" sibTransId="{FCFBDD55-A08D-4842-A39C-B37CCE3D1C94}"/>
    <dgm:cxn modelId="{3095C471-0DA5-42E7-AC50-DF3C9E3C6B66}" type="presOf" srcId="{4D0F6FAF-0F55-4572-B855-B9DB978CED70}" destId="{ED963B6F-08C1-4198-8338-6FDE30A63B62}" srcOrd="0" destOrd="0" presId="urn:microsoft.com/office/officeart/2018/2/layout/IconLabelList"/>
    <dgm:cxn modelId="{CA3A3A9E-B76C-47CF-8C0C-67A8E3DBF6FE}" srcId="{1D2DF9CA-2BC8-444E-9D80-8515A24BA825}" destId="{4D0F6FAF-0F55-4572-B855-B9DB978CED70}" srcOrd="1" destOrd="0" parTransId="{A171590A-09E2-49BA-A99B-337B11C57053}" sibTransId="{C39B76F1-25ED-4576-BC50-9BDF7C24C7DC}"/>
    <dgm:cxn modelId="{78F679AE-2EFC-4016-BDBF-80B85D2E8F15}" type="presOf" srcId="{1D2DF9CA-2BC8-444E-9D80-8515A24BA825}" destId="{94D07ECA-C157-4CC9-BCD9-996936903FD7}" srcOrd="0" destOrd="0" presId="urn:microsoft.com/office/officeart/2018/2/layout/IconLabelList"/>
    <dgm:cxn modelId="{A61224F9-1938-44D3-9F9F-3735C6B96CB9}" type="presOf" srcId="{CDD1F289-A13D-4124-8A87-CBFE83ACD0BD}" destId="{39FA601F-DB46-4F49-9097-831660C328EC}" srcOrd="0" destOrd="0" presId="urn:microsoft.com/office/officeart/2018/2/layout/IconLabelList"/>
    <dgm:cxn modelId="{57645ACA-5CE1-43CE-AAE5-A635707E12D0}" type="presParOf" srcId="{94D07ECA-C157-4CC9-BCD9-996936903FD7}" destId="{75D01D98-5598-4EFA-8193-C89FB3B6E5EF}" srcOrd="0" destOrd="0" presId="urn:microsoft.com/office/officeart/2018/2/layout/IconLabelList"/>
    <dgm:cxn modelId="{0A0EE52B-0273-44A8-9DBD-776DFCDDE81B}" type="presParOf" srcId="{75D01D98-5598-4EFA-8193-C89FB3B6E5EF}" destId="{73446C0D-6A2C-407A-AF29-DB3BB7BFDF5A}" srcOrd="0" destOrd="0" presId="urn:microsoft.com/office/officeart/2018/2/layout/IconLabelList"/>
    <dgm:cxn modelId="{23BE6F52-AE39-41EC-A9C2-ACC1CFB4DFB0}" type="presParOf" srcId="{75D01D98-5598-4EFA-8193-C89FB3B6E5EF}" destId="{6BCB7F91-669C-4F81-A8D1-21171BC4DF1D}" srcOrd="1" destOrd="0" presId="urn:microsoft.com/office/officeart/2018/2/layout/IconLabelList"/>
    <dgm:cxn modelId="{5772428F-2489-4799-85ED-FAC7D10170E7}" type="presParOf" srcId="{75D01D98-5598-4EFA-8193-C89FB3B6E5EF}" destId="{61643717-A500-4818-9EA3-243FC6B25840}" srcOrd="2" destOrd="0" presId="urn:microsoft.com/office/officeart/2018/2/layout/IconLabelList"/>
    <dgm:cxn modelId="{36C6753D-D0F1-4B26-AAF3-B8CF9758E4A1}" type="presParOf" srcId="{94D07ECA-C157-4CC9-BCD9-996936903FD7}" destId="{5C87FCB6-2B33-4E25-9E08-4EC9BCE9CAF8}" srcOrd="1" destOrd="0" presId="urn:microsoft.com/office/officeart/2018/2/layout/IconLabelList"/>
    <dgm:cxn modelId="{4408F5C9-7DAE-4A94-A382-8F07DE4258F1}" type="presParOf" srcId="{94D07ECA-C157-4CC9-BCD9-996936903FD7}" destId="{50BBDFAE-C90D-4F22-BDF3-720B24238433}" srcOrd="2" destOrd="0" presId="urn:microsoft.com/office/officeart/2018/2/layout/IconLabelList"/>
    <dgm:cxn modelId="{0C602CFF-6ACF-4BC3-8FDD-697A1CE162EC}" type="presParOf" srcId="{50BBDFAE-C90D-4F22-BDF3-720B24238433}" destId="{60E5819F-1DC8-4E25-9AA2-3FB5EACF853F}" srcOrd="0" destOrd="0" presId="urn:microsoft.com/office/officeart/2018/2/layout/IconLabelList"/>
    <dgm:cxn modelId="{65B1FA4C-8C2C-4667-A7F0-3E91E9C50EF4}" type="presParOf" srcId="{50BBDFAE-C90D-4F22-BDF3-720B24238433}" destId="{1F639B26-5F01-4DCC-BE4E-476091BE5A22}" srcOrd="1" destOrd="0" presId="urn:microsoft.com/office/officeart/2018/2/layout/IconLabelList"/>
    <dgm:cxn modelId="{7E115B6E-9F41-49BA-8DDB-DA83A7745371}" type="presParOf" srcId="{50BBDFAE-C90D-4F22-BDF3-720B24238433}" destId="{ED963B6F-08C1-4198-8338-6FDE30A63B62}" srcOrd="2" destOrd="0" presId="urn:microsoft.com/office/officeart/2018/2/layout/IconLabelList"/>
    <dgm:cxn modelId="{89DCC603-F928-43A5-BD60-48E247BA38A6}" type="presParOf" srcId="{94D07ECA-C157-4CC9-BCD9-996936903FD7}" destId="{500B8CBB-AAF6-43E1-8CA5-9DD3B826CD42}" srcOrd="3" destOrd="0" presId="urn:microsoft.com/office/officeart/2018/2/layout/IconLabelList"/>
    <dgm:cxn modelId="{00E0F2A9-652E-48A7-BD52-A4C3DD34E6C4}" type="presParOf" srcId="{94D07ECA-C157-4CC9-BCD9-996936903FD7}" destId="{0FF58B7D-9B92-4A4D-9563-7EB726D86987}" srcOrd="4" destOrd="0" presId="urn:microsoft.com/office/officeart/2018/2/layout/IconLabelList"/>
    <dgm:cxn modelId="{3BE53D8B-9C2E-462B-8013-460CC864BE42}" type="presParOf" srcId="{0FF58B7D-9B92-4A4D-9563-7EB726D86987}" destId="{A1AB3FB2-794D-4BC1-9DD6-0B6D6C183D8D}" srcOrd="0" destOrd="0" presId="urn:microsoft.com/office/officeart/2018/2/layout/IconLabelList"/>
    <dgm:cxn modelId="{C32428C5-09C4-4D17-87A0-5AC8E287181A}" type="presParOf" srcId="{0FF58B7D-9B92-4A4D-9563-7EB726D86987}" destId="{B2AC3A81-8655-44D5-A4B1-344168EB9856}" srcOrd="1" destOrd="0" presId="urn:microsoft.com/office/officeart/2018/2/layout/IconLabelList"/>
    <dgm:cxn modelId="{DE41D960-6058-4C04-BE8C-C56D3F5A18D8}" type="presParOf" srcId="{0FF58B7D-9B92-4A4D-9563-7EB726D86987}" destId="{39FA601F-DB46-4F49-9097-831660C328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WATER DETECTION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112BE4F6-589F-4318-9C4D-864B7C2D9B2B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F596D6-2889-4776-A052-8D241D4D8A06}" type="pres">
      <dgm:prSet presAssocID="{7A9DF211-A888-4557-B030-863A2764BD02}" presName="hierRoot1" presStyleCnt="0"/>
      <dgm:spPr/>
    </dgm:pt>
    <dgm:pt modelId="{C869B294-712F-425A-B01E-C5521916ACCC}" type="pres">
      <dgm:prSet presAssocID="{7A9DF211-A888-4557-B030-863A2764BD02}" presName="composite" presStyleCnt="0"/>
      <dgm:spPr/>
    </dgm:pt>
    <dgm:pt modelId="{AF4CFDBE-3143-4257-A0BA-2483B08A4323}" type="pres">
      <dgm:prSet presAssocID="{7A9DF211-A888-4557-B030-863A2764BD02}" presName="background" presStyleLbl="node0" presStyleIdx="0" presStyleCnt="1"/>
      <dgm:spPr/>
    </dgm:pt>
    <dgm:pt modelId="{86C8C21B-3112-4AB0-8EA3-156AC58E1AAD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6BA14223-4DE8-4116-A153-F514C5C020A4}" type="pres">
      <dgm:prSet presAssocID="{7A9DF211-A888-4557-B030-863A2764BD02}" presName="hierChild2" presStyleCnt="0"/>
      <dgm:spPr/>
    </dgm:pt>
  </dgm:ptLst>
  <dgm:cxnLst>
    <dgm:cxn modelId="{587F4C1F-009A-43F6-9E64-20F241DC3B47}" type="presOf" srcId="{A585C13B-D653-43A6-99B1-3E96CFE5F1AC}" destId="{112BE4F6-589F-4318-9C4D-864B7C2D9B2B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93D8FCDC-0F4D-4423-AC10-2A44939C6B87}" type="presOf" srcId="{7A9DF211-A888-4557-B030-863A2764BD02}" destId="{86C8C21B-3112-4AB0-8EA3-156AC58E1AAD}" srcOrd="0" destOrd="0" presId="urn:microsoft.com/office/officeart/2005/8/layout/hierarchy1"/>
    <dgm:cxn modelId="{EAE50AC5-5A86-4C8C-8D3A-DB9603CF5B36}" type="presParOf" srcId="{112BE4F6-589F-4318-9C4D-864B7C2D9B2B}" destId="{58F596D6-2889-4776-A052-8D241D4D8A06}" srcOrd="0" destOrd="0" presId="urn:microsoft.com/office/officeart/2005/8/layout/hierarchy1"/>
    <dgm:cxn modelId="{9FD7A39D-DDC5-4176-951D-6DA523F96465}" type="presParOf" srcId="{58F596D6-2889-4776-A052-8D241D4D8A06}" destId="{C869B294-712F-425A-B01E-C5521916ACCC}" srcOrd="0" destOrd="0" presId="urn:microsoft.com/office/officeart/2005/8/layout/hierarchy1"/>
    <dgm:cxn modelId="{8BC1B1B2-7D6C-4A35-B52C-F4BCEA9A32E7}" type="presParOf" srcId="{C869B294-712F-425A-B01E-C5521916ACCC}" destId="{AF4CFDBE-3143-4257-A0BA-2483B08A4323}" srcOrd="0" destOrd="0" presId="urn:microsoft.com/office/officeart/2005/8/layout/hierarchy1"/>
    <dgm:cxn modelId="{A5BE39F3-387D-4D51-84AE-51D1DB85F74C}" type="presParOf" srcId="{C869B294-712F-425A-B01E-C5521916ACCC}" destId="{86C8C21B-3112-4AB0-8EA3-156AC58E1AAD}" srcOrd="1" destOrd="0" presId="urn:microsoft.com/office/officeart/2005/8/layout/hierarchy1"/>
    <dgm:cxn modelId="{A80F415A-6BB7-4CED-9B5F-2A96FDF0C512}" type="presParOf" srcId="{58F596D6-2889-4776-A052-8D241D4D8A06}" destId="{6BA14223-4DE8-4116-A153-F514C5C020A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URBAN COVER DETECTION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0BBFF21D-C0CC-468E-A8DF-5825EA691149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F47B1-E417-4D2C-9401-31E137F77CAC}" type="pres">
      <dgm:prSet presAssocID="{7A9DF211-A888-4557-B030-863A2764BD02}" presName="hierRoot1" presStyleCnt="0"/>
      <dgm:spPr/>
    </dgm:pt>
    <dgm:pt modelId="{84514FC9-DAF1-4DEE-A184-F6F8D1FD708D}" type="pres">
      <dgm:prSet presAssocID="{7A9DF211-A888-4557-B030-863A2764BD02}" presName="composite" presStyleCnt="0"/>
      <dgm:spPr/>
    </dgm:pt>
    <dgm:pt modelId="{3EBD84DD-1F69-4353-B747-472F3C50C85E}" type="pres">
      <dgm:prSet presAssocID="{7A9DF211-A888-4557-B030-863A2764BD02}" presName="background" presStyleLbl="node0" presStyleIdx="0" presStyleCnt="1"/>
      <dgm:spPr/>
    </dgm:pt>
    <dgm:pt modelId="{25A24E75-A1BB-4AD8-A5C7-79660A891D8D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F74F5A23-A991-4A6F-908B-670930F5006B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BC31A781-F5A0-47D1-983B-B07C7E2C4EF5}" type="presOf" srcId="{A585C13B-D653-43A6-99B1-3E96CFE5F1AC}" destId="{0BBFF21D-C0CC-468E-A8DF-5825EA691149}" srcOrd="0" destOrd="0" presId="urn:microsoft.com/office/officeart/2005/8/layout/hierarchy1"/>
    <dgm:cxn modelId="{0A09E796-A173-45E9-9CCD-8EEC34FDAEC2}" type="presOf" srcId="{7A9DF211-A888-4557-B030-863A2764BD02}" destId="{25A24E75-A1BB-4AD8-A5C7-79660A891D8D}" srcOrd="0" destOrd="0" presId="urn:microsoft.com/office/officeart/2005/8/layout/hierarchy1"/>
    <dgm:cxn modelId="{64D63C6E-961B-4CC6-85FB-60CA368D4E47}" type="presParOf" srcId="{0BBFF21D-C0CC-468E-A8DF-5825EA691149}" destId="{6D2F47B1-E417-4D2C-9401-31E137F77CAC}" srcOrd="0" destOrd="0" presId="urn:microsoft.com/office/officeart/2005/8/layout/hierarchy1"/>
    <dgm:cxn modelId="{9BA1A140-FA8E-4BD5-97F4-1CC1F782AA55}" type="presParOf" srcId="{6D2F47B1-E417-4D2C-9401-31E137F77CAC}" destId="{84514FC9-DAF1-4DEE-A184-F6F8D1FD708D}" srcOrd="0" destOrd="0" presId="urn:microsoft.com/office/officeart/2005/8/layout/hierarchy1"/>
    <dgm:cxn modelId="{AA127507-04E3-4629-9DC1-9C3B61031677}" type="presParOf" srcId="{84514FC9-DAF1-4DEE-A184-F6F8D1FD708D}" destId="{3EBD84DD-1F69-4353-B747-472F3C50C85E}" srcOrd="0" destOrd="0" presId="urn:microsoft.com/office/officeart/2005/8/layout/hierarchy1"/>
    <dgm:cxn modelId="{26C68174-347C-4957-BE4B-783A1F0220B7}" type="presParOf" srcId="{84514FC9-DAF1-4DEE-A184-F6F8D1FD708D}" destId="{25A24E75-A1BB-4AD8-A5C7-79660A891D8D}" srcOrd="1" destOrd="0" presId="urn:microsoft.com/office/officeart/2005/8/layout/hierarchy1"/>
    <dgm:cxn modelId="{4AD2A691-7CC0-48ED-B041-3EE0F2712A2B}" type="presParOf" srcId="{6D2F47B1-E417-4D2C-9401-31E137F77CAC}" destId="{F74F5A23-A991-4A6F-908B-670930F500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02176F-1315-47BE-B9C8-C446D52A95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626E6EE-C19A-461A-8671-EA60EC6F19D8}">
      <dgm:prSet/>
      <dgm:spPr/>
      <dgm:t>
        <a:bodyPr/>
        <a:lstStyle/>
        <a:p>
          <a:r>
            <a:rPr lang="en-US"/>
            <a:t>We are dealing with Urban areas and cities in this project.</a:t>
          </a:r>
        </a:p>
      </dgm:t>
    </dgm:pt>
    <dgm:pt modelId="{6D067D5B-F824-4FB2-B73E-155DC432AEAC}" type="parTrans" cxnId="{CB67E7FA-AE22-4F89-9656-8C7E146CF3B1}">
      <dgm:prSet/>
      <dgm:spPr/>
      <dgm:t>
        <a:bodyPr/>
        <a:lstStyle/>
        <a:p>
          <a:endParaRPr lang="en-US"/>
        </a:p>
      </dgm:t>
    </dgm:pt>
    <dgm:pt modelId="{711A074F-99C7-4F87-B5B5-3CD5B6F9AB52}" type="sibTrans" cxnId="{CB67E7FA-AE22-4F89-9656-8C7E146CF3B1}">
      <dgm:prSet/>
      <dgm:spPr/>
      <dgm:t>
        <a:bodyPr/>
        <a:lstStyle/>
        <a:p>
          <a:endParaRPr lang="en-US"/>
        </a:p>
      </dgm:t>
    </dgm:pt>
    <dgm:pt modelId="{983800D5-8D3F-49BE-BF48-970DF080C681}">
      <dgm:prSet/>
      <dgm:spPr/>
      <dgm:t>
        <a:bodyPr/>
        <a:lstStyle/>
        <a:p>
          <a:r>
            <a:rPr lang="en-US"/>
            <a:t>Everything except greenery and water is considered as Urban cover.</a:t>
          </a:r>
        </a:p>
      </dgm:t>
    </dgm:pt>
    <dgm:pt modelId="{D5617CF1-1403-4206-8D60-CC175AA9669E}" type="parTrans" cxnId="{B73AC734-4997-4D95-A7B7-BA58627AFDC4}">
      <dgm:prSet/>
      <dgm:spPr/>
      <dgm:t>
        <a:bodyPr/>
        <a:lstStyle/>
        <a:p>
          <a:endParaRPr lang="en-US"/>
        </a:p>
      </dgm:t>
    </dgm:pt>
    <dgm:pt modelId="{4D6E581D-CBDC-46AD-9A1B-7723896B1F87}" type="sibTrans" cxnId="{B73AC734-4997-4D95-A7B7-BA58627AFDC4}">
      <dgm:prSet/>
      <dgm:spPr/>
      <dgm:t>
        <a:bodyPr/>
        <a:lstStyle/>
        <a:p>
          <a:endParaRPr lang="en-US"/>
        </a:p>
      </dgm:t>
    </dgm:pt>
    <dgm:pt modelId="{DCE90F17-7878-4098-8EDB-6BEF453C4B30}">
      <dgm:prSet/>
      <dgm:spPr/>
      <dgm:t>
        <a:bodyPr/>
        <a:lstStyle/>
        <a:p>
          <a:r>
            <a:rPr lang="en-US"/>
            <a:t>This might not represent best urban cover analysis of a city.</a:t>
          </a:r>
        </a:p>
      </dgm:t>
    </dgm:pt>
    <dgm:pt modelId="{56209864-1138-486D-B5B8-993ABEB698D3}" type="parTrans" cxnId="{A83EE24D-FAC3-43DF-B114-B50B06304F5D}">
      <dgm:prSet/>
      <dgm:spPr/>
      <dgm:t>
        <a:bodyPr/>
        <a:lstStyle/>
        <a:p>
          <a:endParaRPr lang="en-US"/>
        </a:p>
      </dgm:t>
    </dgm:pt>
    <dgm:pt modelId="{3FEE589A-69B6-4DF9-94A7-7DC52EB82A6E}" type="sibTrans" cxnId="{A83EE24D-FAC3-43DF-B114-B50B06304F5D}">
      <dgm:prSet/>
      <dgm:spPr/>
      <dgm:t>
        <a:bodyPr/>
        <a:lstStyle/>
        <a:p>
          <a:endParaRPr lang="en-US"/>
        </a:p>
      </dgm:t>
    </dgm:pt>
    <dgm:pt modelId="{87D00BC5-1043-408F-B10F-2E6136FE07E5}">
      <dgm:prSet/>
      <dgm:spPr/>
      <dgm:t>
        <a:bodyPr/>
        <a:lstStyle/>
        <a:p>
          <a:r>
            <a:rPr lang="en-US"/>
            <a:t>Depth analysis is major concern. </a:t>
          </a:r>
        </a:p>
      </dgm:t>
    </dgm:pt>
    <dgm:pt modelId="{909A2EA5-2E64-42F5-886E-26F16FC34DDE}" type="parTrans" cxnId="{FF1D7B82-B999-4DAF-AADD-2E53B723E415}">
      <dgm:prSet/>
      <dgm:spPr/>
      <dgm:t>
        <a:bodyPr/>
        <a:lstStyle/>
        <a:p>
          <a:endParaRPr lang="en-US"/>
        </a:p>
      </dgm:t>
    </dgm:pt>
    <dgm:pt modelId="{D2F5DB6C-BAEC-413D-AFD8-A14BE25F2539}" type="sibTrans" cxnId="{FF1D7B82-B999-4DAF-AADD-2E53B723E415}">
      <dgm:prSet/>
      <dgm:spPr/>
      <dgm:t>
        <a:bodyPr/>
        <a:lstStyle/>
        <a:p>
          <a:endParaRPr lang="en-US"/>
        </a:p>
      </dgm:t>
    </dgm:pt>
    <dgm:pt modelId="{13B85A64-43FF-413A-9BF6-E64E540AF8EF}">
      <dgm:prSet/>
      <dgm:spPr/>
      <dgm:t>
        <a:bodyPr/>
        <a:lstStyle/>
        <a:p>
          <a:r>
            <a:rPr lang="en-US"/>
            <a:t>This could be computed by segmenting out water and green regions in a image.</a:t>
          </a:r>
        </a:p>
      </dgm:t>
    </dgm:pt>
    <dgm:pt modelId="{DCD9EA28-39A5-4F4E-8DE8-F5CCED378814}" type="parTrans" cxnId="{BF75C38C-BB70-4BC7-8A6E-DB250382E99D}">
      <dgm:prSet/>
      <dgm:spPr/>
      <dgm:t>
        <a:bodyPr/>
        <a:lstStyle/>
        <a:p>
          <a:endParaRPr lang="en-US"/>
        </a:p>
      </dgm:t>
    </dgm:pt>
    <dgm:pt modelId="{0BA347BB-3E41-418E-99AC-C0429C7F04B0}" type="sibTrans" cxnId="{BF75C38C-BB70-4BC7-8A6E-DB250382E99D}">
      <dgm:prSet/>
      <dgm:spPr/>
      <dgm:t>
        <a:bodyPr/>
        <a:lstStyle/>
        <a:p>
          <a:endParaRPr lang="en-US"/>
        </a:p>
      </dgm:t>
    </dgm:pt>
    <dgm:pt modelId="{0DF6FBE0-A3F5-4AE6-8D8F-C99B70468E7C}" type="pres">
      <dgm:prSet presAssocID="{6102176F-1315-47BE-B9C8-C446D52A9540}" presName="root" presStyleCnt="0">
        <dgm:presLayoutVars>
          <dgm:dir/>
          <dgm:resizeHandles val="exact"/>
        </dgm:presLayoutVars>
      </dgm:prSet>
      <dgm:spPr/>
    </dgm:pt>
    <dgm:pt modelId="{82D71535-79E6-4524-9599-FCBA7C3FCEB8}" type="pres">
      <dgm:prSet presAssocID="{C626E6EE-C19A-461A-8671-EA60EC6F19D8}" presName="compNode" presStyleCnt="0"/>
      <dgm:spPr/>
    </dgm:pt>
    <dgm:pt modelId="{13468739-18C1-43A3-88FA-BD21CA0C734E}" type="pres">
      <dgm:prSet presAssocID="{C626E6EE-C19A-461A-8671-EA60EC6F19D8}" presName="bgRect" presStyleLbl="bgShp" presStyleIdx="0" presStyleCnt="5"/>
      <dgm:spPr/>
    </dgm:pt>
    <dgm:pt modelId="{07EDE884-4D20-4417-AA27-D3FD4CC83D23}" type="pres">
      <dgm:prSet presAssocID="{C626E6EE-C19A-461A-8671-EA60EC6F19D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"/>
        </a:ext>
      </dgm:extLst>
    </dgm:pt>
    <dgm:pt modelId="{73381E20-C08C-4DDA-A0F4-BA745EC1A40B}" type="pres">
      <dgm:prSet presAssocID="{C626E6EE-C19A-461A-8671-EA60EC6F19D8}" presName="spaceRect" presStyleCnt="0"/>
      <dgm:spPr/>
    </dgm:pt>
    <dgm:pt modelId="{0B1A4502-4AFD-4114-B913-A54E591F1938}" type="pres">
      <dgm:prSet presAssocID="{C626E6EE-C19A-461A-8671-EA60EC6F19D8}" presName="parTx" presStyleLbl="revTx" presStyleIdx="0" presStyleCnt="5">
        <dgm:presLayoutVars>
          <dgm:chMax val="0"/>
          <dgm:chPref val="0"/>
        </dgm:presLayoutVars>
      </dgm:prSet>
      <dgm:spPr/>
    </dgm:pt>
    <dgm:pt modelId="{366AF80F-4944-4A3C-904E-4A502F9A3380}" type="pres">
      <dgm:prSet presAssocID="{711A074F-99C7-4F87-B5B5-3CD5B6F9AB52}" presName="sibTrans" presStyleCnt="0"/>
      <dgm:spPr/>
    </dgm:pt>
    <dgm:pt modelId="{55799CE4-EE01-425C-BB35-C6494D421AB0}" type="pres">
      <dgm:prSet presAssocID="{983800D5-8D3F-49BE-BF48-970DF080C681}" presName="compNode" presStyleCnt="0"/>
      <dgm:spPr/>
    </dgm:pt>
    <dgm:pt modelId="{438C12EE-81D8-4585-8452-BC1192E54181}" type="pres">
      <dgm:prSet presAssocID="{983800D5-8D3F-49BE-BF48-970DF080C681}" presName="bgRect" presStyleLbl="bgShp" presStyleIdx="1" presStyleCnt="5"/>
      <dgm:spPr/>
    </dgm:pt>
    <dgm:pt modelId="{84B41A88-5B24-4D6E-89E5-023138058E1B}" type="pres">
      <dgm:prSet presAssocID="{983800D5-8D3F-49BE-BF48-970DF080C68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7CD1DAE-0C25-4983-AC09-ACFACFAE53FC}" type="pres">
      <dgm:prSet presAssocID="{983800D5-8D3F-49BE-BF48-970DF080C681}" presName="spaceRect" presStyleCnt="0"/>
      <dgm:spPr/>
    </dgm:pt>
    <dgm:pt modelId="{4FEF3B85-CB65-40A4-BD54-210EF9A15AF5}" type="pres">
      <dgm:prSet presAssocID="{983800D5-8D3F-49BE-BF48-970DF080C681}" presName="parTx" presStyleLbl="revTx" presStyleIdx="1" presStyleCnt="5">
        <dgm:presLayoutVars>
          <dgm:chMax val="0"/>
          <dgm:chPref val="0"/>
        </dgm:presLayoutVars>
      </dgm:prSet>
      <dgm:spPr/>
    </dgm:pt>
    <dgm:pt modelId="{C34357C7-3651-4F8A-9904-DE3678F01C8A}" type="pres">
      <dgm:prSet presAssocID="{4D6E581D-CBDC-46AD-9A1B-7723896B1F87}" presName="sibTrans" presStyleCnt="0"/>
      <dgm:spPr/>
    </dgm:pt>
    <dgm:pt modelId="{2F4120C2-5FD9-4511-9228-D7C564425DD3}" type="pres">
      <dgm:prSet presAssocID="{DCE90F17-7878-4098-8EDB-6BEF453C4B30}" presName="compNode" presStyleCnt="0"/>
      <dgm:spPr/>
    </dgm:pt>
    <dgm:pt modelId="{C7B1F8F7-2BF1-4814-850D-12A05B5BAE1C}" type="pres">
      <dgm:prSet presAssocID="{DCE90F17-7878-4098-8EDB-6BEF453C4B30}" presName="bgRect" presStyleLbl="bgShp" presStyleIdx="2" presStyleCnt="5"/>
      <dgm:spPr/>
    </dgm:pt>
    <dgm:pt modelId="{C6AE7320-843E-4995-AD37-F50A713A3946}" type="pres">
      <dgm:prSet presAssocID="{DCE90F17-7878-4098-8EDB-6BEF453C4B3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969C0D9A-A8CA-44B2-859E-2A90503A3DEC}" type="pres">
      <dgm:prSet presAssocID="{DCE90F17-7878-4098-8EDB-6BEF453C4B30}" presName="spaceRect" presStyleCnt="0"/>
      <dgm:spPr/>
    </dgm:pt>
    <dgm:pt modelId="{6F107C74-72D8-45A0-9763-A3C750E1D996}" type="pres">
      <dgm:prSet presAssocID="{DCE90F17-7878-4098-8EDB-6BEF453C4B30}" presName="parTx" presStyleLbl="revTx" presStyleIdx="2" presStyleCnt="5">
        <dgm:presLayoutVars>
          <dgm:chMax val="0"/>
          <dgm:chPref val="0"/>
        </dgm:presLayoutVars>
      </dgm:prSet>
      <dgm:spPr/>
    </dgm:pt>
    <dgm:pt modelId="{FCDA09BD-44AB-4D5F-AF37-9640F1F62876}" type="pres">
      <dgm:prSet presAssocID="{3FEE589A-69B6-4DF9-94A7-7DC52EB82A6E}" presName="sibTrans" presStyleCnt="0"/>
      <dgm:spPr/>
    </dgm:pt>
    <dgm:pt modelId="{0ACAECDF-70FE-4E6D-93DE-6B6ABDA73B52}" type="pres">
      <dgm:prSet presAssocID="{87D00BC5-1043-408F-B10F-2E6136FE07E5}" presName="compNode" presStyleCnt="0"/>
      <dgm:spPr/>
    </dgm:pt>
    <dgm:pt modelId="{0271408A-7D9C-4C36-A991-01410DBE554C}" type="pres">
      <dgm:prSet presAssocID="{87D00BC5-1043-408F-B10F-2E6136FE07E5}" presName="bgRect" presStyleLbl="bgShp" presStyleIdx="3" presStyleCnt="5"/>
      <dgm:spPr/>
    </dgm:pt>
    <dgm:pt modelId="{C3B184B5-04CB-45CB-8E26-35B6CDC9A9E6}" type="pres">
      <dgm:prSet presAssocID="{87D00BC5-1043-408F-B10F-2E6136FE07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AB1125C-0D2F-4F2F-AA15-5CB41E99470A}" type="pres">
      <dgm:prSet presAssocID="{87D00BC5-1043-408F-B10F-2E6136FE07E5}" presName="spaceRect" presStyleCnt="0"/>
      <dgm:spPr/>
    </dgm:pt>
    <dgm:pt modelId="{FA40F6E9-A1F7-464C-A349-A834B9B86310}" type="pres">
      <dgm:prSet presAssocID="{87D00BC5-1043-408F-B10F-2E6136FE07E5}" presName="parTx" presStyleLbl="revTx" presStyleIdx="3" presStyleCnt="5">
        <dgm:presLayoutVars>
          <dgm:chMax val="0"/>
          <dgm:chPref val="0"/>
        </dgm:presLayoutVars>
      </dgm:prSet>
      <dgm:spPr/>
    </dgm:pt>
    <dgm:pt modelId="{7A478D00-2D38-4051-BCDC-89CEE050043E}" type="pres">
      <dgm:prSet presAssocID="{D2F5DB6C-BAEC-413D-AFD8-A14BE25F2539}" presName="sibTrans" presStyleCnt="0"/>
      <dgm:spPr/>
    </dgm:pt>
    <dgm:pt modelId="{3D25476F-A121-4580-B246-C516829F4889}" type="pres">
      <dgm:prSet presAssocID="{13B85A64-43FF-413A-9BF6-E64E540AF8EF}" presName="compNode" presStyleCnt="0"/>
      <dgm:spPr/>
    </dgm:pt>
    <dgm:pt modelId="{CA03D65F-2B9E-4FC4-9ABB-3957AA3EE59A}" type="pres">
      <dgm:prSet presAssocID="{13B85A64-43FF-413A-9BF6-E64E540AF8EF}" presName="bgRect" presStyleLbl="bgShp" presStyleIdx="4" presStyleCnt="5"/>
      <dgm:spPr/>
    </dgm:pt>
    <dgm:pt modelId="{18715127-742E-44AE-9B81-FEED2E0749ED}" type="pres">
      <dgm:prSet presAssocID="{13B85A64-43FF-413A-9BF6-E64E540AF8E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4AD766DA-2C65-4C9B-A7D2-AFDAD5E54EAD}" type="pres">
      <dgm:prSet presAssocID="{13B85A64-43FF-413A-9BF6-E64E540AF8EF}" presName="spaceRect" presStyleCnt="0"/>
      <dgm:spPr/>
    </dgm:pt>
    <dgm:pt modelId="{3871F37F-8D11-45B5-9FEB-258AA7ACBECB}" type="pres">
      <dgm:prSet presAssocID="{13B85A64-43FF-413A-9BF6-E64E540AF8E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378B115-A283-4722-A8A1-B87EC19E8CB8}" type="presOf" srcId="{6102176F-1315-47BE-B9C8-C446D52A9540}" destId="{0DF6FBE0-A3F5-4AE6-8D8F-C99B70468E7C}" srcOrd="0" destOrd="0" presId="urn:microsoft.com/office/officeart/2018/2/layout/IconVerticalSolidList"/>
    <dgm:cxn modelId="{5D18BA33-D392-4E90-9C83-6DCE93EEC50D}" type="presOf" srcId="{13B85A64-43FF-413A-9BF6-E64E540AF8EF}" destId="{3871F37F-8D11-45B5-9FEB-258AA7ACBECB}" srcOrd="0" destOrd="0" presId="urn:microsoft.com/office/officeart/2018/2/layout/IconVerticalSolidList"/>
    <dgm:cxn modelId="{B73AC734-4997-4D95-A7B7-BA58627AFDC4}" srcId="{6102176F-1315-47BE-B9C8-C446D52A9540}" destId="{983800D5-8D3F-49BE-BF48-970DF080C681}" srcOrd="1" destOrd="0" parTransId="{D5617CF1-1403-4206-8D60-CC175AA9669E}" sibTransId="{4D6E581D-CBDC-46AD-9A1B-7723896B1F87}"/>
    <dgm:cxn modelId="{A83EE24D-FAC3-43DF-B114-B50B06304F5D}" srcId="{6102176F-1315-47BE-B9C8-C446D52A9540}" destId="{DCE90F17-7878-4098-8EDB-6BEF453C4B30}" srcOrd="2" destOrd="0" parTransId="{56209864-1138-486D-B5B8-993ABEB698D3}" sibTransId="{3FEE589A-69B6-4DF9-94A7-7DC52EB82A6E}"/>
    <dgm:cxn modelId="{BECE6150-DC6A-49D8-B21F-CFEE4CC2656D}" type="presOf" srcId="{87D00BC5-1043-408F-B10F-2E6136FE07E5}" destId="{FA40F6E9-A1F7-464C-A349-A834B9B86310}" srcOrd="0" destOrd="0" presId="urn:microsoft.com/office/officeart/2018/2/layout/IconVerticalSolidList"/>
    <dgm:cxn modelId="{FF1D7B82-B999-4DAF-AADD-2E53B723E415}" srcId="{6102176F-1315-47BE-B9C8-C446D52A9540}" destId="{87D00BC5-1043-408F-B10F-2E6136FE07E5}" srcOrd="3" destOrd="0" parTransId="{909A2EA5-2E64-42F5-886E-26F16FC34DDE}" sibTransId="{D2F5DB6C-BAEC-413D-AFD8-A14BE25F2539}"/>
    <dgm:cxn modelId="{AE5AA785-20FD-4356-ACAD-47C4C64214D5}" type="presOf" srcId="{C626E6EE-C19A-461A-8671-EA60EC6F19D8}" destId="{0B1A4502-4AFD-4114-B913-A54E591F1938}" srcOrd="0" destOrd="0" presId="urn:microsoft.com/office/officeart/2018/2/layout/IconVerticalSolidList"/>
    <dgm:cxn modelId="{BF75C38C-BB70-4BC7-8A6E-DB250382E99D}" srcId="{6102176F-1315-47BE-B9C8-C446D52A9540}" destId="{13B85A64-43FF-413A-9BF6-E64E540AF8EF}" srcOrd="4" destOrd="0" parTransId="{DCD9EA28-39A5-4F4E-8DE8-F5CCED378814}" sibTransId="{0BA347BB-3E41-418E-99AC-C0429C7F04B0}"/>
    <dgm:cxn modelId="{D443D1C5-7220-45DE-9C17-99A0BECDF16C}" type="presOf" srcId="{DCE90F17-7878-4098-8EDB-6BEF453C4B30}" destId="{6F107C74-72D8-45A0-9763-A3C750E1D996}" srcOrd="0" destOrd="0" presId="urn:microsoft.com/office/officeart/2018/2/layout/IconVerticalSolidList"/>
    <dgm:cxn modelId="{451758DE-F922-40E2-8D3E-2D86C6A5934F}" type="presOf" srcId="{983800D5-8D3F-49BE-BF48-970DF080C681}" destId="{4FEF3B85-CB65-40A4-BD54-210EF9A15AF5}" srcOrd="0" destOrd="0" presId="urn:microsoft.com/office/officeart/2018/2/layout/IconVerticalSolidList"/>
    <dgm:cxn modelId="{CB67E7FA-AE22-4F89-9656-8C7E146CF3B1}" srcId="{6102176F-1315-47BE-B9C8-C446D52A9540}" destId="{C626E6EE-C19A-461A-8671-EA60EC6F19D8}" srcOrd="0" destOrd="0" parTransId="{6D067D5B-F824-4FB2-B73E-155DC432AEAC}" sibTransId="{711A074F-99C7-4F87-B5B5-3CD5B6F9AB52}"/>
    <dgm:cxn modelId="{37E53CD6-A6A8-4FC4-937D-4A2B1E2B019D}" type="presParOf" srcId="{0DF6FBE0-A3F5-4AE6-8D8F-C99B70468E7C}" destId="{82D71535-79E6-4524-9599-FCBA7C3FCEB8}" srcOrd="0" destOrd="0" presId="urn:microsoft.com/office/officeart/2018/2/layout/IconVerticalSolidList"/>
    <dgm:cxn modelId="{7721BCDB-3A8F-49CD-BEEA-BA02E4FBB101}" type="presParOf" srcId="{82D71535-79E6-4524-9599-FCBA7C3FCEB8}" destId="{13468739-18C1-43A3-88FA-BD21CA0C734E}" srcOrd="0" destOrd="0" presId="urn:microsoft.com/office/officeart/2018/2/layout/IconVerticalSolidList"/>
    <dgm:cxn modelId="{3230997F-7670-4A23-A805-79F19C8F2E9F}" type="presParOf" srcId="{82D71535-79E6-4524-9599-FCBA7C3FCEB8}" destId="{07EDE884-4D20-4417-AA27-D3FD4CC83D23}" srcOrd="1" destOrd="0" presId="urn:microsoft.com/office/officeart/2018/2/layout/IconVerticalSolidList"/>
    <dgm:cxn modelId="{C00DB99B-E565-4F69-84D8-560D1B2BDAFD}" type="presParOf" srcId="{82D71535-79E6-4524-9599-FCBA7C3FCEB8}" destId="{73381E20-C08C-4DDA-A0F4-BA745EC1A40B}" srcOrd="2" destOrd="0" presId="urn:microsoft.com/office/officeart/2018/2/layout/IconVerticalSolidList"/>
    <dgm:cxn modelId="{772855D4-9505-401F-A9BE-88014CCC18F0}" type="presParOf" srcId="{82D71535-79E6-4524-9599-FCBA7C3FCEB8}" destId="{0B1A4502-4AFD-4114-B913-A54E591F1938}" srcOrd="3" destOrd="0" presId="urn:microsoft.com/office/officeart/2018/2/layout/IconVerticalSolidList"/>
    <dgm:cxn modelId="{D1645097-F044-48AB-98D1-37603043B087}" type="presParOf" srcId="{0DF6FBE0-A3F5-4AE6-8D8F-C99B70468E7C}" destId="{366AF80F-4944-4A3C-904E-4A502F9A3380}" srcOrd="1" destOrd="0" presId="urn:microsoft.com/office/officeart/2018/2/layout/IconVerticalSolidList"/>
    <dgm:cxn modelId="{F033E3BA-8DF0-4DAC-96CE-629116785942}" type="presParOf" srcId="{0DF6FBE0-A3F5-4AE6-8D8F-C99B70468E7C}" destId="{55799CE4-EE01-425C-BB35-C6494D421AB0}" srcOrd="2" destOrd="0" presId="urn:microsoft.com/office/officeart/2018/2/layout/IconVerticalSolidList"/>
    <dgm:cxn modelId="{AD6E9B8E-BB5D-4DAC-AEBC-A081E022D01D}" type="presParOf" srcId="{55799CE4-EE01-425C-BB35-C6494D421AB0}" destId="{438C12EE-81D8-4585-8452-BC1192E54181}" srcOrd="0" destOrd="0" presId="urn:microsoft.com/office/officeart/2018/2/layout/IconVerticalSolidList"/>
    <dgm:cxn modelId="{2AB28A05-1EB3-45DC-9A12-7A17D1178A95}" type="presParOf" srcId="{55799CE4-EE01-425C-BB35-C6494D421AB0}" destId="{84B41A88-5B24-4D6E-89E5-023138058E1B}" srcOrd="1" destOrd="0" presId="urn:microsoft.com/office/officeart/2018/2/layout/IconVerticalSolidList"/>
    <dgm:cxn modelId="{FFBFA10E-4101-486F-95FD-B1F749AFE699}" type="presParOf" srcId="{55799CE4-EE01-425C-BB35-C6494D421AB0}" destId="{D7CD1DAE-0C25-4983-AC09-ACFACFAE53FC}" srcOrd="2" destOrd="0" presId="urn:microsoft.com/office/officeart/2018/2/layout/IconVerticalSolidList"/>
    <dgm:cxn modelId="{F1C60DB8-4156-4593-9DAE-B966D8B684DD}" type="presParOf" srcId="{55799CE4-EE01-425C-BB35-C6494D421AB0}" destId="{4FEF3B85-CB65-40A4-BD54-210EF9A15AF5}" srcOrd="3" destOrd="0" presId="urn:microsoft.com/office/officeart/2018/2/layout/IconVerticalSolidList"/>
    <dgm:cxn modelId="{2DE6E46A-B2E4-4987-A206-F14A0C5E2A13}" type="presParOf" srcId="{0DF6FBE0-A3F5-4AE6-8D8F-C99B70468E7C}" destId="{C34357C7-3651-4F8A-9904-DE3678F01C8A}" srcOrd="3" destOrd="0" presId="urn:microsoft.com/office/officeart/2018/2/layout/IconVerticalSolidList"/>
    <dgm:cxn modelId="{372D6C0B-6F4E-4FE4-B96F-9C9449C666E7}" type="presParOf" srcId="{0DF6FBE0-A3F5-4AE6-8D8F-C99B70468E7C}" destId="{2F4120C2-5FD9-4511-9228-D7C564425DD3}" srcOrd="4" destOrd="0" presId="urn:microsoft.com/office/officeart/2018/2/layout/IconVerticalSolidList"/>
    <dgm:cxn modelId="{30939BAB-21DC-4256-B699-92C2D7B34D01}" type="presParOf" srcId="{2F4120C2-5FD9-4511-9228-D7C564425DD3}" destId="{C7B1F8F7-2BF1-4814-850D-12A05B5BAE1C}" srcOrd="0" destOrd="0" presId="urn:microsoft.com/office/officeart/2018/2/layout/IconVerticalSolidList"/>
    <dgm:cxn modelId="{33C3A559-DA4C-4B3E-A295-68F1569650C6}" type="presParOf" srcId="{2F4120C2-5FD9-4511-9228-D7C564425DD3}" destId="{C6AE7320-843E-4995-AD37-F50A713A3946}" srcOrd="1" destOrd="0" presId="urn:microsoft.com/office/officeart/2018/2/layout/IconVerticalSolidList"/>
    <dgm:cxn modelId="{2784976D-EE95-41DC-85E4-BBCDD5ECABBD}" type="presParOf" srcId="{2F4120C2-5FD9-4511-9228-D7C564425DD3}" destId="{969C0D9A-A8CA-44B2-859E-2A90503A3DEC}" srcOrd="2" destOrd="0" presId="urn:microsoft.com/office/officeart/2018/2/layout/IconVerticalSolidList"/>
    <dgm:cxn modelId="{9E565AA3-595E-4EED-88A3-8E7AD1A89D90}" type="presParOf" srcId="{2F4120C2-5FD9-4511-9228-D7C564425DD3}" destId="{6F107C74-72D8-45A0-9763-A3C750E1D996}" srcOrd="3" destOrd="0" presId="urn:microsoft.com/office/officeart/2018/2/layout/IconVerticalSolidList"/>
    <dgm:cxn modelId="{E6C10C39-1F65-415A-8D15-07714E722496}" type="presParOf" srcId="{0DF6FBE0-A3F5-4AE6-8D8F-C99B70468E7C}" destId="{FCDA09BD-44AB-4D5F-AF37-9640F1F62876}" srcOrd="5" destOrd="0" presId="urn:microsoft.com/office/officeart/2018/2/layout/IconVerticalSolidList"/>
    <dgm:cxn modelId="{0F0024B0-AB59-403F-8BD2-A052F013E3B4}" type="presParOf" srcId="{0DF6FBE0-A3F5-4AE6-8D8F-C99B70468E7C}" destId="{0ACAECDF-70FE-4E6D-93DE-6B6ABDA73B52}" srcOrd="6" destOrd="0" presId="urn:microsoft.com/office/officeart/2018/2/layout/IconVerticalSolidList"/>
    <dgm:cxn modelId="{AFC8A4FD-4105-45B9-A8E6-3786E0424039}" type="presParOf" srcId="{0ACAECDF-70FE-4E6D-93DE-6B6ABDA73B52}" destId="{0271408A-7D9C-4C36-A991-01410DBE554C}" srcOrd="0" destOrd="0" presId="urn:microsoft.com/office/officeart/2018/2/layout/IconVerticalSolidList"/>
    <dgm:cxn modelId="{3DFFB38B-0F54-4422-A5E9-F71FC871DB3A}" type="presParOf" srcId="{0ACAECDF-70FE-4E6D-93DE-6B6ABDA73B52}" destId="{C3B184B5-04CB-45CB-8E26-35B6CDC9A9E6}" srcOrd="1" destOrd="0" presId="urn:microsoft.com/office/officeart/2018/2/layout/IconVerticalSolidList"/>
    <dgm:cxn modelId="{E7EC959B-F41B-4BAC-AFE1-B6FFFF9EA1D6}" type="presParOf" srcId="{0ACAECDF-70FE-4E6D-93DE-6B6ABDA73B52}" destId="{0AB1125C-0D2F-4F2F-AA15-5CB41E99470A}" srcOrd="2" destOrd="0" presId="urn:microsoft.com/office/officeart/2018/2/layout/IconVerticalSolidList"/>
    <dgm:cxn modelId="{80FA4A04-5979-4C3B-9200-EC4DA67F3DD7}" type="presParOf" srcId="{0ACAECDF-70FE-4E6D-93DE-6B6ABDA73B52}" destId="{FA40F6E9-A1F7-464C-A349-A834B9B86310}" srcOrd="3" destOrd="0" presId="urn:microsoft.com/office/officeart/2018/2/layout/IconVerticalSolidList"/>
    <dgm:cxn modelId="{266F4E12-4E4F-45A1-9EE2-9659EAB113C9}" type="presParOf" srcId="{0DF6FBE0-A3F5-4AE6-8D8F-C99B70468E7C}" destId="{7A478D00-2D38-4051-BCDC-89CEE050043E}" srcOrd="7" destOrd="0" presId="urn:microsoft.com/office/officeart/2018/2/layout/IconVerticalSolidList"/>
    <dgm:cxn modelId="{F025F026-C6B1-4EB4-A73D-3E10FD5C0BF5}" type="presParOf" srcId="{0DF6FBE0-A3F5-4AE6-8D8F-C99B70468E7C}" destId="{3D25476F-A121-4580-B246-C516829F4889}" srcOrd="8" destOrd="0" presId="urn:microsoft.com/office/officeart/2018/2/layout/IconVerticalSolidList"/>
    <dgm:cxn modelId="{4768F6AF-6C23-4FDA-864C-9BEE5E5A0FE7}" type="presParOf" srcId="{3D25476F-A121-4580-B246-C516829F4889}" destId="{CA03D65F-2B9E-4FC4-9ABB-3957AA3EE59A}" srcOrd="0" destOrd="0" presId="urn:microsoft.com/office/officeart/2018/2/layout/IconVerticalSolidList"/>
    <dgm:cxn modelId="{D4405A7D-CDAF-48B1-95D1-F75FC372AC50}" type="presParOf" srcId="{3D25476F-A121-4580-B246-C516829F4889}" destId="{18715127-742E-44AE-9B81-FEED2E0749ED}" srcOrd="1" destOrd="0" presId="urn:microsoft.com/office/officeart/2018/2/layout/IconVerticalSolidList"/>
    <dgm:cxn modelId="{49ACD6E0-4C0E-4DAD-8E2D-B29ABA89B8EB}" type="presParOf" srcId="{3D25476F-A121-4580-B246-C516829F4889}" destId="{4AD766DA-2C65-4C9B-A7D2-AFDAD5E54EAD}" srcOrd="2" destOrd="0" presId="urn:microsoft.com/office/officeart/2018/2/layout/IconVerticalSolidList"/>
    <dgm:cxn modelId="{CFADAC1D-3717-4BE2-BF3D-F81F0F38FF9B}" type="presParOf" srcId="{3D25476F-A121-4580-B246-C516829F4889}" destId="{3871F37F-8D11-45B5-9FEB-258AA7ACBE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6080B3B-AA35-48F2-9420-44F79FBDCF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8780AC5-2C5C-4ED2-A83C-2A41E78A42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Scope is limited for city only.</a:t>
          </a:r>
        </a:p>
      </dgm:t>
    </dgm:pt>
    <dgm:pt modelId="{302D9815-1ED5-4FC4-861C-10C6EDD3190F}" type="parTrans" cxnId="{7053B8A2-79A2-4671-808B-C424CCC00717}">
      <dgm:prSet/>
      <dgm:spPr/>
      <dgm:t>
        <a:bodyPr/>
        <a:lstStyle/>
        <a:p>
          <a:endParaRPr lang="en-US"/>
        </a:p>
      </dgm:t>
    </dgm:pt>
    <dgm:pt modelId="{6E05A64A-A985-4F1D-BA5D-183C7C530268}" type="sibTrans" cxnId="{7053B8A2-79A2-4671-808B-C424CCC00717}">
      <dgm:prSet/>
      <dgm:spPr/>
      <dgm:t>
        <a:bodyPr/>
        <a:lstStyle/>
        <a:p>
          <a:endParaRPr lang="en-US"/>
        </a:p>
      </dgm:t>
    </dgm:pt>
    <dgm:pt modelId="{4862E653-12E6-4D41-A1A7-63C2CE5E8A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Difficulty increases in cases of desert and mountain regions.</a:t>
          </a:r>
        </a:p>
      </dgm:t>
    </dgm:pt>
    <dgm:pt modelId="{39F5B216-E936-4F1C-AE4B-6E4B07E1D153}" type="parTrans" cxnId="{E18C7787-45A3-4BD2-9D53-A078EFDA64E5}">
      <dgm:prSet/>
      <dgm:spPr/>
      <dgm:t>
        <a:bodyPr/>
        <a:lstStyle/>
        <a:p>
          <a:endParaRPr lang="en-US"/>
        </a:p>
      </dgm:t>
    </dgm:pt>
    <dgm:pt modelId="{B8932E7A-79A3-43D8-9473-5A02B32F9126}" type="sibTrans" cxnId="{E18C7787-45A3-4BD2-9D53-A078EFDA64E5}">
      <dgm:prSet/>
      <dgm:spPr/>
      <dgm:t>
        <a:bodyPr/>
        <a:lstStyle/>
        <a:p>
          <a:endParaRPr lang="en-US"/>
        </a:p>
      </dgm:t>
    </dgm:pt>
    <dgm:pt modelId="{7F5FE37A-B93E-4887-8206-C00710929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street view would give better results for urban setting than satellite images.</a:t>
          </a:r>
        </a:p>
      </dgm:t>
    </dgm:pt>
    <dgm:pt modelId="{0B736D58-E0DE-4BFD-99CE-A4F69AB49D8A}" type="parTrans" cxnId="{7059092E-D47C-4323-BF1D-448CB0A33902}">
      <dgm:prSet/>
      <dgm:spPr/>
      <dgm:t>
        <a:bodyPr/>
        <a:lstStyle/>
        <a:p>
          <a:endParaRPr lang="en-US"/>
        </a:p>
      </dgm:t>
    </dgm:pt>
    <dgm:pt modelId="{C097669A-16CE-4BEF-AD3B-A9785F2FDABB}" type="sibTrans" cxnId="{7059092E-D47C-4323-BF1D-448CB0A33902}">
      <dgm:prSet/>
      <dgm:spPr/>
      <dgm:t>
        <a:bodyPr/>
        <a:lstStyle/>
        <a:p>
          <a:endParaRPr lang="en-US"/>
        </a:p>
      </dgm:t>
    </dgm:pt>
    <dgm:pt modelId="{6BDFD3F2-C76E-4028-8FEE-53D7C6ED9B93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Trebuchet MS" panose="020B0603020202020204"/>
            </a:rPr>
            <a:t>Objects or features with green/blue color get misclassified</a:t>
          </a:r>
        </a:p>
      </dgm:t>
    </dgm:pt>
    <dgm:pt modelId="{E1F1E982-4F33-410C-BE24-C34CB981F51F}" type="parTrans" cxnId="{29746AB4-0463-4734-9A60-29B3A2DEC501}">
      <dgm:prSet/>
      <dgm:spPr/>
    </dgm:pt>
    <dgm:pt modelId="{B5FFFB69-1433-415D-9B04-27D0768FD792}" type="sibTrans" cxnId="{29746AB4-0463-4734-9A60-29B3A2DEC501}">
      <dgm:prSet/>
      <dgm:spPr/>
    </dgm:pt>
    <dgm:pt modelId="{F8E50428-28E6-4A81-917F-35F785107656}" type="pres">
      <dgm:prSet presAssocID="{D6080B3B-AA35-48F2-9420-44F79FBDCF7D}" presName="root" presStyleCnt="0">
        <dgm:presLayoutVars>
          <dgm:dir/>
          <dgm:resizeHandles val="exact"/>
        </dgm:presLayoutVars>
      </dgm:prSet>
      <dgm:spPr/>
    </dgm:pt>
    <dgm:pt modelId="{94D8C766-81E6-4E1B-9D4D-EED631338802}" type="pres">
      <dgm:prSet presAssocID="{18780AC5-2C5C-4ED2-A83C-2A41E78A42F4}" presName="compNode" presStyleCnt="0"/>
      <dgm:spPr/>
    </dgm:pt>
    <dgm:pt modelId="{A513236D-CEFA-47F5-A293-1C8BA87F14A0}" type="pres">
      <dgm:prSet presAssocID="{18780AC5-2C5C-4ED2-A83C-2A41E78A42F4}" presName="bgRect" presStyleLbl="bgShp" presStyleIdx="0" presStyleCnt="4"/>
      <dgm:spPr/>
    </dgm:pt>
    <dgm:pt modelId="{ABC523D6-83BF-4DCE-9AE3-8566156D1E1D}" type="pres">
      <dgm:prSet presAssocID="{18780AC5-2C5C-4ED2-A83C-2A41E78A42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919319-CADD-4693-ABF2-28CABCF37030}" type="pres">
      <dgm:prSet presAssocID="{18780AC5-2C5C-4ED2-A83C-2A41E78A42F4}" presName="spaceRect" presStyleCnt="0"/>
      <dgm:spPr/>
    </dgm:pt>
    <dgm:pt modelId="{78E418BF-F633-4141-8437-EA91E3DB72C8}" type="pres">
      <dgm:prSet presAssocID="{18780AC5-2C5C-4ED2-A83C-2A41E78A42F4}" presName="parTx" presStyleLbl="revTx" presStyleIdx="0" presStyleCnt="4">
        <dgm:presLayoutVars>
          <dgm:chMax val="0"/>
          <dgm:chPref val="0"/>
        </dgm:presLayoutVars>
      </dgm:prSet>
      <dgm:spPr/>
    </dgm:pt>
    <dgm:pt modelId="{28905508-B3FF-4F86-8407-BE41998ECA4B}" type="pres">
      <dgm:prSet presAssocID="{6E05A64A-A985-4F1D-BA5D-183C7C530268}" presName="sibTrans" presStyleCnt="0"/>
      <dgm:spPr/>
    </dgm:pt>
    <dgm:pt modelId="{45F737C8-8BCC-42E9-A38B-757C13A93D4E}" type="pres">
      <dgm:prSet presAssocID="{4862E653-12E6-4D41-A1A7-63C2CE5E8A6F}" presName="compNode" presStyleCnt="0"/>
      <dgm:spPr/>
    </dgm:pt>
    <dgm:pt modelId="{303680E9-6777-4E59-ABF3-3036C3655378}" type="pres">
      <dgm:prSet presAssocID="{4862E653-12E6-4D41-A1A7-63C2CE5E8A6F}" presName="bgRect" presStyleLbl="bgShp" presStyleIdx="1" presStyleCnt="4"/>
      <dgm:spPr/>
    </dgm:pt>
    <dgm:pt modelId="{BE433D8D-B387-4CC5-B0F3-DDF13698F6AA}" type="pres">
      <dgm:prSet presAssocID="{4862E653-12E6-4D41-A1A7-63C2CE5E8A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7D174B2A-DF83-47A6-986C-98ECA0740063}" type="pres">
      <dgm:prSet presAssocID="{4862E653-12E6-4D41-A1A7-63C2CE5E8A6F}" presName="spaceRect" presStyleCnt="0"/>
      <dgm:spPr/>
    </dgm:pt>
    <dgm:pt modelId="{917D50C8-7F9F-49E0-AB07-34573B27B464}" type="pres">
      <dgm:prSet presAssocID="{4862E653-12E6-4D41-A1A7-63C2CE5E8A6F}" presName="parTx" presStyleLbl="revTx" presStyleIdx="1" presStyleCnt="4">
        <dgm:presLayoutVars>
          <dgm:chMax val="0"/>
          <dgm:chPref val="0"/>
        </dgm:presLayoutVars>
      </dgm:prSet>
      <dgm:spPr/>
    </dgm:pt>
    <dgm:pt modelId="{193E2D29-94FF-471D-9F9A-95E25640B5A1}" type="pres">
      <dgm:prSet presAssocID="{B8932E7A-79A3-43D8-9473-5A02B32F9126}" presName="sibTrans" presStyleCnt="0"/>
      <dgm:spPr/>
    </dgm:pt>
    <dgm:pt modelId="{3707F1D4-9D90-46E6-85B6-8AE1E3A18E36}" type="pres">
      <dgm:prSet presAssocID="{7F5FE37A-B93E-4887-8206-C00710929B33}" presName="compNode" presStyleCnt="0"/>
      <dgm:spPr/>
    </dgm:pt>
    <dgm:pt modelId="{84A04B93-E964-413E-AA0C-82E92EC9F7C0}" type="pres">
      <dgm:prSet presAssocID="{7F5FE37A-B93E-4887-8206-C00710929B33}" presName="bgRect" presStyleLbl="bgShp" presStyleIdx="2" presStyleCnt="4"/>
      <dgm:spPr/>
    </dgm:pt>
    <dgm:pt modelId="{7522B070-E951-486C-9252-6DF3E6AC317F}" type="pres">
      <dgm:prSet presAssocID="{7F5FE37A-B93E-4887-8206-C00710929B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2CCC7624-6D5A-4208-BA4E-913D71C20B89}" type="pres">
      <dgm:prSet presAssocID="{7F5FE37A-B93E-4887-8206-C00710929B33}" presName="spaceRect" presStyleCnt="0"/>
      <dgm:spPr/>
    </dgm:pt>
    <dgm:pt modelId="{D17E9C3C-2B28-4272-A24C-07EE9AB2BD10}" type="pres">
      <dgm:prSet presAssocID="{7F5FE37A-B93E-4887-8206-C00710929B33}" presName="parTx" presStyleLbl="revTx" presStyleIdx="2" presStyleCnt="4">
        <dgm:presLayoutVars>
          <dgm:chMax val="0"/>
          <dgm:chPref val="0"/>
        </dgm:presLayoutVars>
      </dgm:prSet>
      <dgm:spPr/>
    </dgm:pt>
    <dgm:pt modelId="{80FE770D-1A06-4131-8470-6D4A9198F95A}" type="pres">
      <dgm:prSet presAssocID="{C097669A-16CE-4BEF-AD3B-A9785F2FDABB}" presName="sibTrans" presStyleCnt="0"/>
      <dgm:spPr/>
    </dgm:pt>
    <dgm:pt modelId="{44FB37FD-FF72-4C76-9C92-5BFAF783BA7B}" type="pres">
      <dgm:prSet presAssocID="{6BDFD3F2-C76E-4028-8FEE-53D7C6ED9B93}" presName="compNode" presStyleCnt="0"/>
      <dgm:spPr/>
    </dgm:pt>
    <dgm:pt modelId="{FE1168CD-AF6D-4395-9808-CE905E306982}" type="pres">
      <dgm:prSet presAssocID="{6BDFD3F2-C76E-4028-8FEE-53D7C6ED9B93}" presName="bgRect" presStyleLbl="bgShp" presStyleIdx="3" presStyleCnt="4"/>
      <dgm:spPr/>
    </dgm:pt>
    <dgm:pt modelId="{3C0E2D24-E42B-4552-BCCE-5F9FDFCB3C22}" type="pres">
      <dgm:prSet presAssocID="{6BDFD3F2-C76E-4028-8FEE-53D7C6ED9B93}" presName="iconRect" presStyleLbl="node1" presStyleIdx="3" presStyleCnt="4"/>
      <dgm:spPr/>
    </dgm:pt>
    <dgm:pt modelId="{FA1AAD9A-8BAB-48E0-9B41-96DC6CA866B6}" type="pres">
      <dgm:prSet presAssocID="{6BDFD3F2-C76E-4028-8FEE-53D7C6ED9B93}" presName="spaceRect" presStyleCnt="0"/>
      <dgm:spPr/>
    </dgm:pt>
    <dgm:pt modelId="{BE6D9C07-AC7C-4591-8404-731F4DF07E69}" type="pres">
      <dgm:prSet presAssocID="{6BDFD3F2-C76E-4028-8FEE-53D7C6ED9B9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3E0024-6996-43B7-ACE7-00B9862CAE10}" type="presOf" srcId="{6BDFD3F2-C76E-4028-8FEE-53D7C6ED9B93}" destId="{BE6D9C07-AC7C-4591-8404-731F4DF07E69}" srcOrd="0" destOrd="0" presId="urn:microsoft.com/office/officeart/2018/2/layout/IconVerticalSolidList"/>
    <dgm:cxn modelId="{7059092E-D47C-4323-BF1D-448CB0A33902}" srcId="{D6080B3B-AA35-48F2-9420-44F79FBDCF7D}" destId="{7F5FE37A-B93E-4887-8206-C00710929B33}" srcOrd="2" destOrd="0" parTransId="{0B736D58-E0DE-4BFD-99CE-A4F69AB49D8A}" sibTransId="{C097669A-16CE-4BEF-AD3B-A9785F2FDABB}"/>
    <dgm:cxn modelId="{B152A971-DCDB-40DA-8EFB-3F9104F39099}" type="presOf" srcId="{7F5FE37A-B93E-4887-8206-C00710929B33}" destId="{D17E9C3C-2B28-4272-A24C-07EE9AB2BD10}" srcOrd="0" destOrd="0" presId="urn:microsoft.com/office/officeart/2018/2/layout/IconVerticalSolidList"/>
    <dgm:cxn modelId="{E18C7787-45A3-4BD2-9D53-A078EFDA64E5}" srcId="{D6080B3B-AA35-48F2-9420-44F79FBDCF7D}" destId="{4862E653-12E6-4D41-A1A7-63C2CE5E8A6F}" srcOrd="1" destOrd="0" parTransId="{39F5B216-E936-4F1C-AE4B-6E4B07E1D153}" sibTransId="{B8932E7A-79A3-43D8-9473-5A02B32F9126}"/>
    <dgm:cxn modelId="{7053B8A2-79A2-4671-808B-C424CCC00717}" srcId="{D6080B3B-AA35-48F2-9420-44F79FBDCF7D}" destId="{18780AC5-2C5C-4ED2-A83C-2A41E78A42F4}" srcOrd="0" destOrd="0" parTransId="{302D9815-1ED5-4FC4-861C-10C6EDD3190F}" sibTransId="{6E05A64A-A985-4F1D-BA5D-183C7C530268}"/>
    <dgm:cxn modelId="{29746AB4-0463-4734-9A60-29B3A2DEC501}" srcId="{D6080B3B-AA35-48F2-9420-44F79FBDCF7D}" destId="{6BDFD3F2-C76E-4028-8FEE-53D7C6ED9B93}" srcOrd="3" destOrd="0" parTransId="{E1F1E982-4F33-410C-BE24-C34CB981F51F}" sibTransId="{B5FFFB69-1433-415D-9B04-27D0768FD792}"/>
    <dgm:cxn modelId="{223F2FB7-8E1B-4C3D-BFAA-4F6FAD78D14A}" type="presOf" srcId="{D6080B3B-AA35-48F2-9420-44F79FBDCF7D}" destId="{F8E50428-28E6-4A81-917F-35F785107656}" srcOrd="0" destOrd="0" presId="urn:microsoft.com/office/officeart/2018/2/layout/IconVerticalSolidList"/>
    <dgm:cxn modelId="{3C842CCE-F2A5-4A52-A8B3-265D84C6994C}" type="presOf" srcId="{4862E653-12E6-4D41-A1A7-63C2CE5E8A6F}" destId="{917D50C8-7F9F-49E0-AB07-34573B27B464}" srcOrd="0" destOrd="0" presId="urn:microsoft.com/office/officeart/2018/2/layout/IconVerticalSolidList"/>
    <dgm:cxn modelId="{778964E3-4229-4FBD-A720-2C299A6F3097}" type="presOf" srcId="{18780AC5-2C5C-4ED2-A83C-2A41E78A42F4}" destId="{78E418BF-F633-4141-8437-EA91E3DB72C8}" srcOrd="0" destOrd="0" presId="urn:microsoft.com/office/officeart/2018/2/layout/IconVerticalSolidList"/>
    <dgm:cxn modelId="{BC316B23-BC5D-42D0-AAD6-C9F169FBCFDD}" type="presParOf" srcId="{F8E50428-28E6-4A81-917F-35F785107656}" destId="{94D8C766-81E6-4E1B-9D4D-EED631338802}" srcOrd="0" destOrd="0" presId="urn:microsoft.com/office/officeart/2018/2/layout/IconVerticalSolidList"/>
    <dgm:cxn modelId="{084E47B6-93D7-4585-9F72-EC889586FE8E}" type="presParOf" srcId="{94D8C766-81E6-4E1B-9D4D-EED631338802}" destId="{A513236D-CEFA-47F5-A293-1C8BA87F14A0}" srcOrd="0" destOrd="0" presId="urn:microsoft.com/office/officeart/2018/2/layout/IconVerticalSolidList"/>
    <dgm:cxn modelId="{3693EB38-194C-4E00-8554-863657E01CE1}" type="presParOf" srcId="{94D8C766-81E6-4E1B-9D4D-EED631338802}" destId="{ABC523D6-83BF-4DCE-9AE3-8566156D1E1D}" srcOrd="1" destOrd="0" presId="urn:microsoft.com/office/officeart/2018/2/layout/IconVerticalSolidList"/>
    <dgm:cxn modelId="{DC280A07-6E3A-4EDD-AF34-AD532C443F3D}" type="presParOf" srcId="{94D8C766-81E6-4E1B-9D4D-EED631338802}" destId="{5C919319-CADD-4693-ABF2-28CABCF37030}" srcOrd="2" destOrd="0" presId="urn:microsoft.com/office/officeart/2018/2/layout/IconVerticalSolidList"/>
    <dgm:cxn modelId="{1CEB6A59-33B3-414C-8B63-462BA31BA2CA}" type="presParOf" srcId="{94D8C766-81E6-4E1B-9D4D-EED631338802}" destId="{78E418BF-F633-4141-8437-EA91E3DB72C8}" srcOrd="3" destOrd="0" presId="urn:microsoft.com/office/officeart/2018/2/layout/IconVerticalSolidList"/>
    <dgm:cxn modelId="{EBE27B05-F260-4F8A-9690-4030796C28B5}" type="presParOf" srcId="{F8E50428-28E6-4A81-917F-35F785107656}" destId="{28905508-B3FF-4F86-8407-BE41998ECA4B}" srcOrd="1" destOrd="0" presId="urn:microsoft.com/office/officeart/2018/2/layout/IconVerticalSolidList"/>
    <dgm:cxn modelId="{C052D170-E0DC-4776-AEC2-D5B9493EC190}" type="presParOf" srcId="{F8E50428-28E6-4A81-917F-35F785107656}" destId="{45F737C8-8BCC-42E9-A38B-757C13A93D4E}" srcOrd="2" destOrd="0" presId="urn:microsoft.com/office/officeart/2018/2/layout/IconVerticalSolidList"/>
    <dgm:cxn modelId="{01148D95-8750-4B87-9F79-17CB9FA4E3E2}" type="presParOf" srcId="{45F737C8-8BCC-42E9-A38B-757C13A93D4E}" destId="{303680E9-6777-4E59-ABF3-3036C3655378}" srcOrd="0" destOrd="0" presId="urn:microsoft.com/office/officeart/2018/2/layout/IconVerticalSolidList"/>
    <dgm:cxn modelId="{7F7E6AA0-93C8-442E-9664-B4DF591EF80D}" type="presParOf" srcId="{45F737C8-8BCC-42E9-A38B-757C13A93D4E}" destId="{BE433D8D-B387-4CC5-B0F3-DDF13698F6AA}" srcOrd="1" destOrd="0" presId="urn:microsoft.com/office/officeart/2018/2/layout/IconVerticalSolidList"/>
    <dgm:cxn modelId="{9CFE5C6D-DA47-4EA2-B01A-418DDE2D7956}" type="presParOf" srcId="{45F737C8-8BCC-42E9-A38B-757C13A93D4E}" destId="{7D174B2A-DF83-47A6-986C-98ECA0740063}" srcOrd="2" destOrd="0" presId="urn:microsoft.com/office/officeart/2018/2/layout/IconVerticalSolidList"/>
    <dgm:cxn modelId="{20C103DE-432F-4BE1-93C3-900864B6C35A}" type="presParOf" srcId="{45F737C8-8BCC-42E9-A38B-757C13A93D4E}" destId="{917D50C8-7F9F-49E0-AB07-34573B27B464}" srcOrd="3" destOrd="0" presId="urn:microsoft.com/office/officeart/2018/2/layout/IconVerticalSolidList"/>
    <dgm:cxn modelId="{A32996F7-5C4D-469F-9987-5C36F5ACA346}" type="presParOf" srcId="{F8E50428-28E6-4A81-917F-35F785107656}" destId="{193E2D29-94FF-471D-9F9A-95E25640B5A1}" srcOrd="3" destOrd="0" presId="urn:microsoft.com/office/officeart/2018/2/layout/IconVerticalSolidList"/>
    <dgm:cxn modelId="{B2503363-30E4-4F47-A229-FF3C6368F108}" type="presParOf" srcId="{F8E50428-28E6-4A81-917F-35F785107656}" destId="{3707F1D4-9D90-46E6-85B6-8AE1E3A18E36}" srcOrd="4" destOrd="0" presId="urn:microsoft.com/office/officeart/2018/2/layout/IconVerticalSolidList"/>
    <dgm:cxn modelId="{68EC3D1D-69A1-475D-910B-4A1C4117A550}" type="presParOf" srcId="{3707F1D4-9D90-46E6-85B6-8AE1E3A18E36}" destId="{84A04B93-E964-413E-AA0C-82E92EC9F7C0}" srcOrd="0" destOrd="0" presId="urn:microsoft.com/office/officeart/2018/2/layout/IconVerticalSolidList"/>
    <dgm:cxn modelId="{9B7FD87F-BBA2-4393-B0CA-B954F4D8222F}" type="presParOf" srcId="{3707F1D4-9D90-46E6-85B6-8AE1E3A18E36}" destId="{7522B070-E951-486C-9252-6DF3E6AC317F}" srcOrd="1" destOrd="0" presId="urn:microsoft.com/office/officeart/2018/2/layout/IconVerticalSolidList"/>
    <dgm:cxn modelId="{0A390506-8A75-45F0-957C-3426AC187135}" type="presParOf" srcId="{3707F1D4-9D90-46E6-85B6-8AE1E3A18E36}" destId="{2CCC7624-6D5A-4208-BA4E-913D71C20B89}" srcOrd="2" destOrd="0" presId="urn:microsoft.com/office/officeart/2018/2/layout/IconVerticalSolidList"/>
    <dgm:cxn modelId="{D83E5ED9-913B-41AE-B57F-2E15C5B912E3}" type="presParOf" srcId="{3707F1D4-9D90-46E6-85B6-8AE1E3A18E36}" destId="{D17E9C3C-2B28-4272-A24C-07EE9AB2BD10}" srcOrd="3" destOrd="0" presId="urn:microsoft.com/office/officeart/2018/2/layout/IconVerticalSolidList"/>
    <dgm:cxn modelId="{CE120B12-7ADF-4F1A-9466-90032C7648BC}" type="presParOf" srcId="{F8E50428-28E6-4A81-917F-35F785107656}" destId="{80FE770D-1A06-4131-8470-6D4A9198F95A}" srcOrd="5" destOrd="0" presId="urn:microsoft.com/office/officeart/2018/2/layout/IconVerticalSolidList"/>
    <dgm:cxn modelId="{EB7D6284-8CDE-45D3-A6F0-189D5BE85937}" type="presParOf" srcId="{F8E50428-28E6-4A81-917F-35F785107656}" destId="{44FB37FD-FF72-4C76-9C92-5BFAF783BA7B}" srcOrd="6" destOrd="0" presId="urn:microsoft.com/office/officeart/2018/2/layout/IconVerticalSolidList"/>
    <dgm:cxn modelId="{CCB60C47-7C12-4699-BF09-C1A2DB384560}" type="presParOf" srcId="{44FB37FD-FF72-4C76-9C92-5BFAF783BA7B}" destId="{FE1168CD-AF6D-4395-9808-CE905E306982}" srcOrd="0" destOrd="0" presId="urn:microsoft.com/office/officeart/2018/2/layout/IconVerticalSolidList"/>
    <dgm:cxn modelId="{1D9D2BB5-08B2-4D7C-A4DB-F3E942A8A58B}" type="presParOf" srcId="{44FB37FD-FF72-4C76-9C92-5BFAF783BA7B}" destId="{3C0E2D24-E42B-4552-BCCE-5F9FDFCB3C22}" srcOrd="1" destOrd="0" presId="urn:microsoft.com/office/officeart/2018/2/layout/IconVerticalSolidList"/>
    <dgm:cxn modelId="{4F669A29-27BE-481E-B3B8-3F5B7B0612F6}" type="presParOf" srcId="{44FB37FD-FF72-4C76-9C92-5BFAF783BA7B}" destId="{FA1AAD9A-8BAB-48E0-9B41-96DC6CA866B6}" srcOrd="2" destOrd="0" presId="urn:microsoft.com/office/officeart/2018/2/layout/IconVerticalSolidList"/>
    <dgm:cxn modelId="{2F43E8A2-1285-424E-81D8-DD20EAF39C93}" type="presParOf" srcId="{44FB37FD-FF72-4C76-9C92-5BFAF783BA7B}" destId="{BE6D9C07-AC7C-4591-8404-731F4DF07E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solidFill>
                <a:srgbClr val="010000"/>
              </a:solidFill>
              <a:latin typeface="Trebuchet MS"/>
            </a:rPr>
            <a:t>DATA VISUALIZATION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8A95F688-210E-4C18-B475-8B51E50E5192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90868C-D5D9-43E7-9FFD-A837A644170B}" type="pres">
      <dgm:prSet presAssocID="{7A9DF211-A888-4557-B030-863A2764BD02}" presName="hierRoot1" presStyleCnt="0"/>
      <dgm:spPr/>
    </dgm:pt>
    <dgm:pt modelId="{1CADDE99-6E4E-4675-8283-93057B92BED4}" type="pres">
      <dgm:prSet presAssocID="{7A9DF211-A888-4557-B030-863A2764BD02}" presName="composite" presStyleCnt="0"/>
      <dgm:spPr/>
    </dgm:pt>
    <dgm:pt modelId="{AA252CA0-744F-4408-A463-677EFD81BDE4}" type="pres">
      <dgm:prSet presAssocID="{7A9DF211-A888-4557-B030-863A2764BD02}" presName="background" presStyleLbl="node0" presStyleIdx="0" presStyleCnt="1"/>
      <dgm:spPr/>
    </dgm:pt>
    <dgm:pt modelId="{00CE26C0-CC6A-4466-BD42-7526CB8A9E1D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A24851D4-EAD4-4ADF-94DD-976DE8D113FB}" type="pres">
      <dgm:prSet presAssocID="{7A9DF211-A888-4557-B030-863A2764BD02}" presName="hierChild2" presStyleCnt="0"/>
      <dgm:spPr/>
    </dgm:pt>
  </dgm:ptLst>
  <dgm:cxnLst>
    <dgm:cxn modelId="{EB1CD448-3557-4FBC-92B0-DB7767C7B465}" type="presOf" srcId="{A585C13B-D653-43A6-99B1-3E96CFE5F1AC}" destId="{8A95F688-210E-4C18-B475-8B51E50E5192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BF1888E0-5499-41D2-9E81-B76CC84DFB03}" type="presOf" srcId="{7A9DF211-A888-4557-B030-863A2764BD02}" destId="{00CE26C0-CC6A-4466-BD42-7526CB8A9E1D}" srcOrd="0" destOrd="0" presId="urn:microsoft.com/office/officeart/2005/8/layout/hierarchy1"/>
    <dgm:cxn modelId="{84F26C53-98D6-4A55-AD68-3105D189314A}" type="presParOf" srcId="{8A95F688-210E-4C18-B475-8B51E50E5192}" destId="{E390868C-D5D9-43E7-9FFD-A837A644170B}" srcOrd="0" destOrd="0" presId="urn:microsoft.com/office/officeart/2005/8/layout/hierarchy1"/>
    <dgm:cxn modelId="{BA4F4EC4-834A-4DC0-AD23-1CC5223BF08D}" type="presParOf" srcId="{E390868C-D5D9-43E7-9FFD-A837A644170B}" destId="{1CADDE99-6E4E-4675-8283-93057B92BED4}" srcOrd="0" destOrd="0" presId="urn:microsoft.com/office/officeart/2005/8/layout/hierarchy1"/>
    <dgm:cxn modelId="{23C1E9C9-BE92-453D-87FC-F4F4FE4E3BB0}" type="presParOf" srcId="{1CADDE99-6E4E-4675-8283-93057B92BED4}" destId="{AA252CA0-744F-4408-A463-677EFD81BDE4}" srcOrd="0" destOrd="0" presId="urn:microsoft.com/office/officeart/2005/8/layout/hierarchy1"/>
    <dgm:cxn modelId="{BB70EE6A-CAEB-41AF-AB0C-8D917E8F6F24}" type="presParOf" srcId="{1CADDE99-6E4E-4675-8283-93057B92BED4}" destId="{00CE26C0-CC6A-4466-BD42-7526CB8A9E1D}" srcOrd="1" destOrd="0" presId="urn:microsoft.com/office/officeart/2005/8/layout/hierarchy1"/>
    <dgm:cxn modelId="{0D52EA9D-5BA9-4C44-AB32-C304CFF3296A}" type="presParOf" srcId="{E390868C-D5D9-43E7-9FFD-A837A644170B}" destId="{A24851D4-EAD4-4ADF-94DD-976DE8D113F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PREVIOUS WORKS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35F5979C-120B-441D-9501-C0D51DDEA5DC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079372-B759-4642-8A5F-0DA0930EDB55}" type="pres">
      <dgm:prSet presAssocID="{7A9DF211-A888-4557-B030-863A2764BD02}" presName="hierRoot1" presStyleCnt="0"/>
      <dgm:spPr/>
    </dgm:pt>
    <dgm:pt modelId="{A7EDBE5E-9022-4E9E-B8A1-80C00D879026}" type="pres">
      <dgm:prSet presAssocID="{7A9DF211-A888-4557-B030-863A2764BD02}" presName="composite" presStyleCnt="0"/>
      <dgm:spPr/>
    </dgm:pt>
    <dgm:pt modelId="{DF759FB6-3D72-490F-9EEC-4FEEA6CC2817}" type="pres">
      <dgm:prSet presAssocID="{7A9DF211-A888-4557-B030-863A2764BD02}" presName="background" presStyleLbl="node0" presStyleIdx="0" presStyleCnt="1"/>
      <dgm:spPr/>
    </dgm:pt>
    <dgm:pt modelId="{CCD123DF-F5FB-4B50-887C-AC58B727E097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0D3F790E-8563-48ED-BFBC-DD767DA85B37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F50E3F7A-9EDC-419B-8191-028600227A7D}" type="presOf" srcId="{7A9DF211-A888-4557-B030-863A2764BD02}" destId="{CCD123DF-F5FB-4B50-887C-AC58B727E097}" srcOrd="0" destOrd="0" presId="urn:microsoft.com/office/officeart/2005/8/layout/hierarchy1"/>
    <dgm:cxn modelId="{768B59C9-B3DC-439C-B374-B33ECA1D7EB4}" type="presOf" srcId="{A585C13B-D653-43A6-99B1-3E96CFE5F1AC}" destId="{35F5979C-120B-441D-9501-C0D51DDEA5DC}" srcOrd="0" destOrd="0" presId="urn:microsoft.com/office/officeart/2005/8/layout/hierarchy1"/>
    <dgm:cxn modelId="{6C6E1848-1655-410D-B749-FF77C1D04CB9}" type="presParOf" srcId="{35F5979C-120B-441D-9501-C0D51DDEA5DC}" destId="{B7079372-B759-4642-8A5F-0DA0930EDB55}" srcOrd="0" destOrd="0" presId="urn:microsoft.com/office/officeart/2005/8/layout/hierarchy1"/>
    <dgm:cxn modelId="{32385FCA-8BC1-47AF-AC41-904E3227958B}" type="presParOf" srcId="{B7079372-B759-4642-8A5F-0DA0930EDB55}" destId="{A7EDBE5E-9022-4E9E-B8A1-80C00D879026}" srcOrd="0" destOrd="0" presId="urn:microsoft.com/office/officeart/2005/8/layout/hierarchy1"/>
    <dgm:cxn modelId="{3ECBF3DD-17E5-48EE-B5DD-D6FB91F92919}" type="presParOf" srcId="{A7EDBE5E-9022-4E9E-B8A1-80C00D879026}" destId="{DF759FB6-3D72-490F-9EEC-4FEEA6CC2817}" srcOrd="0" destOrd="0" presId="urn:microsoft.com/office/officeart/2005/8/layout/hierarchy1"/>
    <dgm:cxn modelId="{8C89CD90-D20D-4EE9-B8C0-A72FE0010513}" type="presParOf" srcId="{A7EDBE5E-9022-4E9E-B8A1-80C00D879026}" destId="{CCD123DF-F5FB-4B50-887C-AC58B727E097}" srcOrd="1" destOrd="0" presId="urn:microsoft.com/office/officeart/2005/8/layout/hierarchy1"/>
    <dgm:cxn modelId="{4C3AB013-B721-4DB9-B2D6-2CF85071109D}" type="presParOf" srcId="{B7079372-B759-4642-8A5F-0DA0930EDB55}" destId="{0D3F790E-8563-48ED-BFBC-DD767DA85B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Yang et al. (2009</a:t>
          </a:r>
          <a:r>
            <a:rPr lang="en-IN" b="0" i="0" u="none" strike="noStrike" cap="none" baseline="0" noProof="0">
              <a:solidFill>
                <a:srgbClr val="010000"/>
              </a:solidFill>
              <a:latin typeface="Trebuchet MS"/>
            </a:rPr>
            <a:t>)</a:t>
          </a:r>
          <a:endParaRPr lang="en-IN" b="0" i="0" u="none" strike="noStrike" cap="none" baseline="0" noProof="0">
            <a:latin typeface="Trebuchet MS"/>
          </a:endParaRP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4C671372-AC07-4914-8D55-CFBDF5A6DA43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5910B1-EC63-4550-AE09-26ADB49918B1}" type="pres">
      <dgm:prSet presAssocID="{7A9DF211-A888-4557-B030-863A2764BD02}" presName="hierRoot1" presStyleCnt="0"/>
      <dgm:spPr/>
    </dgm:pt>
    <dgm:pt modelId="{9309D8A3-E7CF-4B6B-8E0C-CF5271D3EE7C}" type="pres">
      <dgm:prSet presAssocID="{7A9DF211-A888-4557-B030-863A2764BD02}" presName="composite" presStyleCnt="0"/>
      <dgm:spPr/>
    </dgm:pt>
    <dgm:pt modelId="{B0520766-CDD8-4931-9A42-A18C55D0D7B3}" type="pres">
      <dgm:prSet presAssocID="{7A9DF211-A888-4557-B030-863A2764BD02}" presName="background" presStyleLbl="node0" presStyleIdx="0" presStyleCnt="1"/>
      <dgm:spPr/>
    </dgm:pt>
    <dgm:pt modelId="{1A62A349-1773-48D9-B5B1-DD81D77FDB53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13B8C98E-9A4C-4CDA-B438-5642AB8F7CF8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15E97AA2-AA8A-4C36-A5D1-84125482DCBB}" type="presOf" srcId="{A585C13B-D653-43A6-99B1-3E96CFE5F1AC}" destId="{4C671372-AC07-4914-8D55-CFBDF5A6DA43}" srcOrd="0" destOrd="0" presId="urn:microsoft.com/office/officeart/2005/8/layout/hierarchy1"/>
    <dgm:cxn modelId="{11A59DAD-551B-47DC-9998-AF5CA6CF5464}" type="presOf" srcId="{7A9DF211-A888-4557-B030-863A2764BD02}" destId="{1A62A349-1773-48D9-B5B1-DD81D77FDB53}" srcOrd="0" destOrd="0" presId="urn:microsoft.com/office/officeart/2005/8/layout/hierarchy1"/>
    <dgm:cxn modelId="{CBB80BE0-A5CC-4CE2-B3E9-187C8EE981EE}" type="presParOf" srcId="{4C671372-AC07-4914-8D55-CFBDF5A6DA43}" destId="{F05910B1-EC63-4550-AE09-26ADB49918B1}" srcOrd="0" destOrd="0" presId="urn:microsoft.com/office/officeart/2005/8/layout/hierarchy1"/>
    <dgm:cxn modelId="{868EA95A-5438-4A74-96A7-7CE14ADC0ACC}" type="presParOf" srcId="{F05910B1-EC63-4550-AE09-26ADB49918B1}" destId="{9309D8A3-E7CF-4B6B-8E0C-CF5271D3EE7C}" srcOrd="0" destOrd="0" presId="urn:microsoft.com/office/officeart/2005/8/layout/hierarchy1"/>
    <dgm:cxn modelId="{66A56464-8455-436E-A5C7-FA2CD2CA5DF7}" type="presParOf" srcId="{9309D8A3-E7CF-4B6B-8E0C-CF5271D3EE7C}" destId="{B0520766-CDD8-4931-9A42-A18C55D0D7B3}" srcOrd="0" destOrd="0" presId="urn:microsoft.com/office/officeart/2005/8/layout/hierarchy1"/>
    <dgm:cxn modelId="{2A063F97-B71C-4BBE-B631-05BBC2D0D915}" type="presParOf" srcId="{9309D8A3-E7CF-4B6B-8E0C-CF5271D3EE7C}" destId="{1A62A349-1773-48D9-B5B1-DD81D77FDB53}" srcOrd="1" destOrd="0" presId="urn:microsoft.com/office/officeart/2005/8/layout/hierarchy1"/>
    <dgm:cxn modelId="{A30E49AF-A984-4F4D-AB1C-2FE3C438ADF0}" type="presParOf" srcId="{F05910B1-EC63-4550-AE09-26ADB49918B1}" destId="{13B8C98E-9A4C-4CDA-B438-5642AB8F7C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>
              <a:latin typeface="Trebuchet MS" panose="020B0603020202020204"/>
            </a:rPr>
            <a:t>MIT TREEPEDIA</a:t>
          </a:r>
          <a:endParaRPr lang="en-IN"/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4C671372-AC07-4914-8D55-CFBDF5A6DA43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5910B1-EC63-4550-AE09-26ADB49918B1}" type="pres">
      <dgm:prSet presAssocID="{7A9DF211-A888-4557-B030-863A2764BD02}" presName="hierRoot1" presStyleCnt="0"/>
      <dgm:spPr/>
    </dgm:pt>
    <dgm:pt modelId="{9309D8A3-E7CF-4B6B-8E0C-CF5271D3EE7C}" type="pres">
      <dgm:prSet presAssocID="{7A9DF211-A888-4557-B030-863A2764BD02}" presName="composite" presStyleCnt="0"/>
      <dgm:spPr/>
    </dgm:pt>
    <dgm:pt modelId="{B0520766-CDD8-4931-9A42-A18C55D0D7B3}" type="pres">
      <dgm:prSet presAssocID="{7A9DF211-A888-4557-B030-863A2764BD02}" presName="background" presStyleLbl="node0" presStyleIdx="0" presStyleCnt="1"/>
      <dgm:spPr/>
    </dgm:pt>
    <dgm:pt modelId="{1A62A349-1773-48D9-B5B1-DD81D77FDB53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13B8C98E-9A4C-4CDA-B438-5642AB8F7CF8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48F2C48A-1C98-4550-992F-E4EE191C8286}" type="presOf" srcId="{7A9DF211-A888-4557-B030-863A2764BD02}" destId="{1A62A349-1773-48D9-B5B1-DD81D77FDB53}" srcOrd="0" destOrd="0" presId="urn:microsoft.com/office/officeart/2005/8/layout/hierarchy1"/>
    <dgm:cxn modelId="{15E97AA2-AA8A-4C36-A5D1-84125482DCBB}" type="presOf" srcId="{A585C13B-D653-43A6-99B1-3E96CFE5F1AC}" destId="{4C671372-AC07-4914-8D55-CFBDF5A6DA43}" srcOrd="0" destOrd="0" presId="urn:microsoft.com/office/officeart/2005/8/layout/hierarchy1"/>
    <dgm:cxn modelId="{469DA115-53E1-4E2E-8F0D-64B077B223D8}" type="presParOf" srcId="{4C671372-AC07-4914-8D55-CFBDF5A6DA43}" destId="{F05910B1-EC63-4550-AE09-26ADB49918B1}" srcOrd="0" destOrd="0" presId="urn:microsoft.com/office/officeart/2005/8/layout/hierarchy1"/>
    <dgm:cxn modelId="{555050F5-5992-4D4F-965D-D09C6D0ACC43}" type="presParOf" srcId="{F05910B1-EC63-4550-AE09-26ADB49918B1}" destId="{9309D8A3-E7CF-4B6B-8E0C-CF5271D3EE7C}" srcOrd="0" destOrd="0" presId="urn:microsoft.com/office/officeart/2005/8/layout/hierarchy1"/>
    <dgm:cxn modelId="{7DADCEE5-9B30-4C69-AFED-B5BBABE51B8B}" type="presParOf" srcId="{9309D8A3-E7CF-4B6B-8E0C-CF5271D3EE7C}" destId="{B0520766-CDD8-4931-9A42-A18C55D0D7B3}" srcOrd="0" destOrd="0" presId="urn:microsoft.com/office/officeart/2005/8/layout/hierarchy1"/>
    <dgm:cxn modelId="{5C1BAA88-B25B-4538-B050-85D9B84826ED}" type="presParOf" srcId="{9309D8A3-E7CF-4B6B-8E0C-CF5271D3EE7C}" destId="{1A62A349-1773-48D9-B5B1-DD81D77FDB53}" srcOrd="1" destOrd="0" presId="urn:microsoft.com/office/officeart/2005/8/layout/hierarchy1"/>
    <dgm:cxn modelId="{966D8355-8658-4207-8213-4FA656603C64}" type="presParOf" srcId="{F05910B1-EC63-4550-AE09-26ADB49918B1}" destId="{13B8C98E-9A4C-4CDA-B438-5642AB8F7C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solidFill>
                <a:srgbClr val="010000"/>
              </a:solidFill>
              <a:latin typeface="Trebuchet MS"/>
            </a:rPr>
            <a:t>DATASET COLLECTION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8A95F688-210E-4C18-B475-8B51E50E5192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90868C-D5D9-43E7-9FFD-A837A644170B}" type="pres">
      <dgm:prSet presAssocID="{7A9DF211-A888-4557-B030-863A2764BD02}" presName="hierRoot1" presStyleCnt="0"/>
      <dgm:spPr/>
    </dgm:pt>
    <dgm:pt modelId="{1CADDE99-6E4E-4675-8283-93057B92BED4}" type="pres">
      <dgm:prSet presAssocID="{7A9DF211-A888-4557-B030-863A2764BD02}" presName="composite" presStyleCnt="0"/>
      <dgm:spPr/>
    </dgm:pt>
    <dgm:pt modelId="{AA252CA0-744F-4408-A463-677EFD81BDE4}" type="pres">
      <dgm:prSet presAssocID="{7A9DF211-A888-4557-B030-863A2764BD02}" presName="background" presStyleLbl="node0" presStyleIdx="0" presStyleCnt="1"/>
      <dgm:spPr/>
    </dgm:pt>
    <dgm:pt modelId="{00CE26C0-CC6A-4466-BD42-7526CB8A9E1D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A24851D4-EAD4-4ADF-94DD-976DE8D113FB}" type="pres">
      <dgm:prSet presAssocID="{7A9DF211-A888-4557-B030-863A2764BD02}" presName="hierChild2" presStyleCnt="0"/>
      <dgm:spPr/>
    </dgm:pt>
  </dgm:ptLst>
  <dgm:cxnLst>
    <dgm:cxn modelId="{EB1CD448-3557-4FBC-92B0-DB7767C7B465}" type="presOf" srcId="{A585C13B-D653-43A6-99B1-3E96CFE5F1AC}" destId="{8A95F688-210E-4C18-B475-8B51E50E5192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BF1888E0-5499-41D2-9E81-B76CC84DFB03}" type="presOf" srcId="{7A9DF211-A888-4557-B030-863A2764BD02}" destId="{00CE26C0-CC6A-4466-BD42-7526CB8A9E1D}" srcOrd="0" destOrd="0" presId="urn:microsoft.com/office/officeart/2005/8/layout/hierarchy1"/>
    <dgm:cxn modelId="{84F26C53-98D6-4A55-AD68-3105D189314A}" type="presParOf" srcId="{8A95F688-210E-4C18-B475-8B51E50E5192}" destId="{E390868C-D5D9-43E7-9FFD-A837A644170B}" srcOrd="0" destOrd="0" presId="urn:microsoft.com/office/officeart/2005/8/layout/hierarchy1"/>
    <dgm:cxn modelId="{BA4F4EC4-834A-4DC0-AD23-1CC5223BF08D}" type="presParOf" srcId="{E390868C-D5D9-43E7-9FFD-A837A644170B}" destId="{1CADDE99-6E4E-4675-8283-93057B92BED4}" srcOrd="0" destOrd="0" presId="urn:microsoft.com/office/officeart/2005/8/layout/hierarchy1"/>
    <dgm:cxn modelId="{23C1E9C9-BE92-453D-87FC-F4F4FE4E3BB0}" type="presParOf" srcId="{1CADDE99-6E4E-4675-8283-93057B92BED4}" destId="{AA252CA0-744F-4408-A463-677EFD81BDE4}" srcOrd="0" destOrd="0" presId="urn:microsoft.com/office/officeart/2005/8/layout/hierarchy1"/>
    <dgm:cxn modelId="{BB70EE6A-CAEB-41AF-AB0C-8D917E8F6F24}" type="presParOf" srcId="{1CADDE99-6E4E-4675-8283-93057B92BED4}" destId="{00CE26C0-CC6A-4466-BD42-7526CB8A9E1D}" srcOrd="1" destOrd="0" presId="urn:microsoft.com/office/officeart/2005/8/layout/hierarchy1"/>
    <dgm:cxn modelId="{0D52EA9D-5BA9-4C44-AB32-C304CFF3296A}" type="presParOf" srcId="{E390868C-D5D9-43E7-9FFD-A837A644170B}" destId="{A24851D4-EAD4-4ADF-94DD-976DE8D113F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COLOUR MODELS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C1609843-C8A5-4267-91DE-2E05EE3FD2CF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D9C977-F1FD-4422-8AE6-7E1B6436CDCA}" type="pres">
      <dgm:prSet presAssocID="{7A9DF211-A888-4557-B030-863A2764BD02}" presName="hierRoot1" presStyleCnt="0"/>
      <dgm:spPr/>
    </dgm:pt>
    <dgm:pt modelId="{6946058F-93B8-4367-8F9A-2FC7532BE4E4}" type="pres">
      <dgm:prSet presAssocID="{7A9DF211-A888-4557-B030-863A2764BD02}" presName="composite" presStyleCnt="0"/>
      <dgm:spPr/>
    </dgm:pt>
    <dgm:pt modelId="{06CE49FB-C6D5-43B4-BEDC-B8387A08CFCB}" type="pres">
      <dgm:prSet presAssocID="{7A9DF211-A888-4557-B030-863A2764BD02}" presName="background" presStyleLbl="node0" presStyleIdx="0" presStyleCnt="1"/>
      <dgm:spPr/>
    </dgm:pt>
    <dgm:pt modelId="{F5628D28-229B-4187-8789-8ECE68D4E52A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B6E02459-1D63-4DCE-BF19-2A31A20460EE}" type="pres">
      <dgm:prSet presAssocID="{7A9DF211-A888-4557-B030-863A2764BD02}" presName="hierChild2" presStyleCnt="0"/>
      <dgm:spPr/>
    </dgm:pt>
  </dgm:ptLst>
  <dgm:cxnLst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08F24CA7-C066-4883-BE30-205E7FDDDEC0}" type="presOf" srcId="{A585C13B-D653-43A6-99B1-3E96CFE5F1AC}" destId="{C1609843-C8A5-4267-91DE-2E05EE3FD2CF}" srcOrd="0" destOrd="0" presId="urn:microsoft.com/office/officeart/2005/8/layout/hierarchy1"/>
    <dgm:cxn modelId="{41235FEA-97B0-4F63-995A-35621E2413B5}" type="presOf" srcId="{7A9DF211-A888-4557-B030-863A2764BD02}" destId="{F5628D28-229B-4187-8789-8ECE68D4E52A}" srcOrd="0" destOrd="0" presId="urn:microsoft.com/office/officeart/2005/8/layout/hierarchy1"/>
    <dgm:cxn modelId="{5DF327C0-9494-42FD-BCAE-E4492D7E0709}" type="presParOf" srcId="{C1609843-C8A5-4267-91DE-2E05EE3FD2CF}" destId="{80D9C977-F1FD-4422-8AE6-7E1B6436CDCA}" srcOrd="0" destOrd="0" presId="urn:microsoft.com/office/officeart/2005/8/layout/hierarchy1"/>
    <dgm:cxn modelId="{FFA932B8-35F0-48C4-9593-E526A548C733}" type="presParOf" srcId="{80D9C977-F1FD-4422-8AE6-7E1B6436CDCA}" destId="{6946058F-93B8-4367-8F9A-2FC7532BE4E4}" srcOrd="0" destOrd="0" presId="urn:microsoft.com/office/officeart/2005/8/layout/hierarchy1"/>
    <dgm:cxn modelId="{2B577452-0DA7-4334-8391-365D0F070D49}" type="presParOf" srcId="{6946058F-93B8-4367-8F9A-2FC7532BE4E4}" destId="{06CE49FB-C6D5-43B4-BEDC-B8387A08CFCB}" srcOrd="0" destOrd="0" presId="urn:microsoft.com/office/officeart/2005/8/layout/hierarchy1"/>
    <dgm:cxn modelId="{0CC6CA99-272F-43BA-8B31-D6EFD5464101}" type="presParOf" srcId="{6946058F-93B8-4367-8F9A-2FC7532BE4E4}" destId="{F5628D28-229B-4187-8789-8ECE68D4E52A}" srcOrd="1" destOrd="0" presId="urn:microsoft.com/office/officeart/2005/8/layout/hierarchy1"/>
    <dgm:cxn modelId="{9BF2182F-677E-46B9-B9BC-B6C28ED1AA94}" type="presParOf" srcId="{80D9C977-F1FD-4422-8AE6-7E1B6436CDCA}" destId="{B6E02459-1D63-4DCE-BF19-2A31A20460E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A50DA6-F0F0-480A-B4AE-AB3F574CD8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AF54349-C9F1-4821-97E3-4F3042B8B5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RGB represents image in color components form, not intuitive to humans. </a:t>
          </a:r>
        </a:p>
      </dgm:t>
    </dgm:pt>
    <dgm:pt modelId="{6407D677-3B4B-4769-A646-91CA7BF2AFFF}" type="parTrans" cxnId="{5CD18547-F441-48BC-A3ED-DFC2B1778B47}">
      <dgm:prSet/>
      <dgm:spPr/>
      <dgm:t>
        <a:bodyPr/>
        <a:lstStyle/>
        <a:p>
          <a:endParaRPr lang="en-US"/>
        </a:p>
      </dgm:t>
    </dgm:pt>
    <dgm:pt modelId="{BE0F55F1-3DFC-461D-8D6E-B543FADEEB44}" type="sibTrans" cxnId="{5CD18547-F441-48BC-A3ED-DFC2B1778B47}">
      <dgm:prSet/>
      <dgm:spPr/>
      <dgm:t>
        <a:bodyPr/>
        <a:lstStyle/>
        <a:p>
          <a:endParaRPr lang="en-US"/>
        </a:p>
      </dgm:t>
    </dgm:pt>
    <dgm:pt modelId="{79084864-AAF8-4C02-A1AE-BFC03E7931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HSI represents colors as humans interpret. It separates out intensity and color components.</a:t>
          </a:r>
        </a:p>
      </dgm:t>
    </dgm:pt>
    <dgm:pt modelId="{DD09EADC-3C96-43C9-9589-CE766B5946FF}" type="parTrans" cxnId="{9A54C31A-F364-4F1F-9114-9F30631AC310}">
      <dgm:prSet/>
      <dgm:spPr/>
      <dgm:t>
        <a:bodyPr/>
        <a:lstStyle/>
        <a:p>
          <a:endParaRPr lang="en-US"/>
        </a:p>
      </dgm:t>
    </dgm:pt>
    <dgm:pt modelId="{21FF5B7E-7E6C-414E-895D-F70B4C123E0B}" type="sibTrans" cxnId="{9A54C31A-F364-4F1F-9114-9F30631AC310}">
      <dgm:prSet/>
      <dgm:spPr/>
      <dgm:t>
        <a:bodyPr/>
        <a:lstStyle/>
        <a:p>
          <a:endParaRPr lang="en-US"/>
        </a:p>
      </dgm:t>
    </dgm:pt>
    <dgm:pt modelId="{83C3A361-8D0A-436E-8D5A-26608D1E9A5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HSI better models</a:t>
          </a:r>
          <a:r>
            <a:rPr lang="en-US">
              <a:latin typeface="Trebuchet MS" panose="020B0603020202020204"/>
            </a:rPr>
            <a:t> real world components.</a:t>
          </a:r>
          <a:r>
            <a:rPr lang="en-US"/>
            <a:t> </a:t>
          </a:r>
        </a:p>
      </dgm:t>
    </dgm:pt>
    <dgm:pt modelId="{594F9709-04A6-47B2-87CE-E233F289D366}" type="parTrans" cxnId="{DECA3856-ED8C-4A04-8E46-AAB5230531EC}">
      <dgm:prSet/>
      <dgm:spPr/>
      <dgm:t>
        <a:bodyPr/>
        <a:lstStyle/>
        <a:p>
          <a:endParaRPr lang="en-US"/>
        </a:p>
      </dgm:t>
    </dgm:pt>
    <dgm:pt modelId="{72E55408-FEFE-48C3-A205-E3D109B62475}" type="sibTrans" cxnId="{DECA3856-ED8C-4A04-8E46-AAB5230531EC}">
      <dgm:prSet/>
      <dgm:spPr/>
      <dgm:t>
        <a:bodyPr/>
        <a:lstStyle/>
        <a:p>
          <a:endParaRPr lang="en-US"/>
        </a:p>
      </dgm:t>
    </dgm:pt>
    <dgm:pt modelId="{E9A03779-B5BA-44C4-BE13-0AFF281C7306}" type="pres">
      <dgm:prSet presAssocID="{96A50DA6-F0F0-480A-B4AE-AB3F574CD855}" presName="root" presStyleCnt="0">
        <dgm:presLayoutVars>
          <dgm:dir/>
          <dgm:resizeHandles val="exact"/>
        </dgm:presLayoutVars>
      </dgm:prSet>
      <dgm:spPr/>
    </dgm:pt>
    <dgm:pt modelId="{03D62DE6-036A-408C-970F-DBFCA5D28B68}" type="pres">
      <dgm:prSet presAssocID="{CAF54349-C9F1-4821-97E3-4F3042B8B54D}" presName="compNode" presStyleCnt="0"/>
      <dgm:spPr/>
    </dgm:pt>
    <dgm:pt modelId="{B49ED26E-E425-40AC-A6C3-BCE6A6ABE200}" type="pres">
      <dgm:prSet presAssocID="{CAF54349-C9F1-4821-97E3-4F3042B8B54D}" presName="bgRect" presStyleLbl="bgShp" presStyleIdx="0" presStyleCnt="3"/>
      <dgm:spPr/>
    </dgm:pt>
    <dgm:pt modelId="{5D263A99-197B-4EF2-A175-A2055BC188DE}" type="pres">
      <dgm:prSet presAssocID="{CAF54349-C9F1-4821-97E3-4F3042B8B5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32581E6-F6CE-4626-8ECE-3006BDE090F5}" type="pres">
      <dgm:prSet presAssocID="{CAF54349-C9F1-4821-97E3-4F3042B8B54D}" presName="spaceRect" presStyleCnt="0"/>
      <dgm:spPr/>
    </dgm:pt>
    <dgm:pt modelId="{ED0AA7EB-50E3-4AE7-B61B-9D6195238B47}" type="pres">
      <dgm:prSet presAssocID="{CAF54349-C9F1-4821-97E3-4F3042B8B54D}" presName="parTx" presStyleLbl="revTx" presStyleIdx="0" presStyleCnt="3">
        <dgm:presLayoutVars>
          <dgm:chMax val="0"/>
          <dgm:chPref val="0"/>
        </dgm:presLayoutVars>
      </dgm:prSet>
      <dgm:spPr/>
    </dgm:pt>
    <dgm:pt modelId="{0D9D045D-61BE-458E-AEB2-E077F7DC3835}" type="pres">
      <dgm:prSet presAssocID="{BE0F55F1-3DFC-461D-8D6E-B543FADEEB44}" presName="sibTrans" presStyleCnt="0"/>
      <dgm:spPr/>
    </dgm:pt>
    <dgm:pt modelId="{3C2C8C7B-1863-43BB-9A12-ECECCA61BDF8}" type="pres">
      <dgm:prSet presAssocID="{79084864-AAF8-4C02-A1AE-BFC03E7931B5}" presName="compNode" presStyleCnt="0"/>
      <dgm:spPr/>
    </dgm:pt>
    <dgm:pt modelId="{FD0A4EE0-EF16-425B-BFEC-FEA93B61A0BB}" type="pres">
      <dgm:prSet presAssocID="{79084864-AAF8-4C02-A1AE-BFC03E7931B5}" presName="bgRect" presStyleLbl="bgShp" presStyleIdx="1" presStyleCnt="3"/>
      <dgm:spPr/>
    </dgm:pt>
    <dgm:pt modelId="{B238BA57-D1C1-4AF2-83B9-4136E6354750}" type="pres">
      <dgm:prSet presAssocID="{79084864-AAF8-4C02-A1AE-BFC03E7931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194AE0A5-BFCE-4360-9511-F61420BB10B4}" type="pres">
      <dgm:prSet presAssocID="{79084864-AAF8-4C02-A1AE-BFC03E7931B5}" presName="spaceRect" presStyleCnt="0"/>
      <dgm:spPr/>
    </dgm:pt>
    <dgm:pt modelId="{E0E35DD9-E1B7-4F72-9DD9-8C4BD3B1CD9A}" type="pres">
      <dgm:prSet presAssocID="{79084864-AAF8-4C02-A1AE-BFC03E7931B5}" presName="parTx" presStyleLbl="revTx" presStyleIdx="1" presStyleCnt="3">
        <dgm:presLayoutVars>
          <dgm:chMax val="0"/>
          <dgm:chPref val="0"/>
        </dgm:presLayoutVars>
      </dgm:prSet>
      <dgm:spPr/>
    </dgm:pt>
    <dgm:pt modelId="{52D60BE4-4332-4113-B9BC-68500FDE8A17}" type="pres">
      <dgm:prSet presAssocID="{21FF5B7E-7E6C-414E-895D-F70B4C123E0B}" presName="sibTrans" presStyleCnt="0"/>
      <dgm:spPr/>
    </dgm:pt>
    <dgm:pt modelId="{D6C63CB7-64BC-4316-8774-CEBFC200E07A}" type="pres">
      <dgm:prSet presAssocID="{83C3A361-8D0A-436E-8D5A-26608D1E9A53}" presName="compNode" presStyleCnt="0"/>
      <dgm:spPr/>
    </dgm:pt>
    <dgm:pt modelId="{43004FD8-63FF-49D1-8073-2CB0E1F6ACA3}" type="pres">
      <dgm:prSet presAssocID="{83C3A361-8D0A-436E-8D5A-26608D1E9A53}" presName="bgRect" presStyleLbl="bgShp" presStyleIdx="2" presStyleCnt="3"/>
      <dgm:spPr/>
    </dgm:pt>
    <dgm:pt modelId="{EF7B1B9F-A74A-411C-9442-C46AB375DB88}" type="pres">
      <dgm:prSet presAssocID="{83C3A361-8D0A-436E-8D5A-26608D1E9A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2EE1270-354F-4AC7-8772-189E5480B21D}" type="pres">
      <dgm:prSet presAssocID="{83C3A361-8D0A-436E-8D5A-26608D1E9A53}" presName="spaceRect" presStyleCnt="0"/>
      <dgm:spPr/>
    </dgm:pt>
    <dgm:pt modelId="{CEB172FB-86A6-4825-AAC1-4C3D03F23CF9}" type="pres">
      <dgm:prSet presAssocID="{83C3A361-8D0A-436E-8D5A-26608D1E9A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A54C31A-F364-4F1F-9114-9F30631AC310}" srcId="{96A50DA6-F0F0-480A-B4AE-AB3F574CD855}" destId="{79084864-AAF8-4C02-A1AE-BFC03E7931B5}" srcOrd="1" destOrd="0" parTransId="{DD09EADC-3C96-43C9-9589-CE766B5946FF}" sibTransId="{21FF5B7E-7E6C-414E-895D-F70B4C123E0B}"/>
    <dgm:cxn modelId="{5CD18547-F441-48BC-A3ED-DFC2B1778B47}" srcId="{96A50DA6-F0F0-480A-B4AE-AB3F574CD855}" destId="{CAF54349-C9F1-4821-97E3-4F3042B8B54D}" srcOrd="0" destOrd="0" parTransId="{6407D677-3B4B-4769-A646-91CA7BF2AFFF}" sibTransId="{BE0F55F1-3DFC-461D-8D6E-B543FADEEB44}"/>
    <dgm:cxn modelId="{065E4B71-BF3E-4C37-82FC-64165ABBB9B4}" type="presOf" srcId="{83C3A361-8D0A-436E-8D5A-26608D1E9A53}" destId="{CEB172FB-86A6-4825-AAC1-4C3D03F23CF9}" srcOrd="0" destOrd="0" presId="urn:microsoft.com/office/officeart/2018/2/layout/IconVerticalSolidList"/>
    <dgm:cxn modelId="{DECA3856-ED8C-4A04-8E46-AAB5230531EC}" srcId="{96A50DA6-F0F0-480A-B4AE-AB3F574CD855}" destId="{83C3A361-8D0A-436E-8D5A-26608D1E9A53}" srcOrd="2" destOrd="0" parTransId="{594F9709-04A6-47B2-87CE-E233F289D366}" sibTransId="{72E55408-FEFE-48C3-A205-E3D109B62475}"/>
    <dgm:cxn modelId="{ECCB5C97-86C2-414E-B86D-B599FEC28855}" type="presOf" srcId="{96A50DA6-F0F0-480A-B4AE-AB3F574CD855}" destId="{E9A03779-B5BA-44C4-BE13-0AFF281C7306}" srcOrd="0" destOrd="0" presId="urn:microsoft.com/office/officeart/2018/2/layout/IconVerticalSolidList"/>
    <dgm:cxn modelId="{418024A3-4F1D-4F5A-BF77-00A8690A0D34}" type="presOf" srcId="{79084864-AAF8-4C02-A1AE-BFC03E7931B5}" destId="{E0E35DD9-E1B7-4F72-9DD9-8C4BD3B1CD9A}" srcOrd="0" destOrd="0" presId="urn:microsoft.com/office/officeart/2018/2/layout/IconVerticalSolidList"/>
    <dgm:cxn modelId="{A96EC5D3-39A2-4471-9341-89178FAE69D1}" type="presOf" srcId="{CAF54349-C9F1-4821-97E3-4F3042B8B54D}" destId="{ED0AA7EB-50E3-4AE7-B61B-9D6195238B47}" srcOrd="0" destOrd="0" presId="urn:microsoft.com/office/officeart/2018/2/layout/IconVerticalSolidList"/>
    <dgm:cxn modelId="{3E16AF3D-447E-4125-A9DF-9FBA02C08476}" type="presParOf" srcId="{E9A03779-B5BA-44C4-BE13-0AFF281C7306}" destId="{03D62DE6-036A-408C-970F-DBFCA5D28B68}" srcOrd="0" destOrd="0" presId="urn:microsoft.com/office/officeart/2018/2/layout/IconVerticalSolidList"/>
    <dgm:cxn modelId="{B6232649-ECFD-45FF-AEF5-36CE59620F67}" type="presParOf" srcId="{03D62DE6-036A-408C-970F-DBFCA5D28B68}" destId="{B49ED26E-E425-40AC-A6C3-BCE6A6ABE200}" srcOrd="0" destOrd="0" presId="urn:microsoft.com/office/officeart/2018/2/layout/IconVerticalSolidList"/>
    <dgm:cxn modelId="{3BBD1DE6-9EBE-4848-975D-0DBA1BE62242}" type="presParOf" srcId="{03D62DE6-036A-408C-970F-DBFCA5D28B68}" destId="{5D263A99-197B-4EF2-A175-A2055BC188DE}" srcOrd="1" destOrd="0" presId="urn:microsoft.com/office/officeart/2018/2/layout/IconVerticalSolidList"/>
    <dgm:cxn modelId="{C78465AF-3E70-4429-9130-50D9DC2B9503}" type="presParOf" srcId="{03D62DE6-036A-408C-970F-DBFCA5D28B68}" destId="{C32581E6-F6CE-4626-8ECE-3006BDE090F5}" srcOrd="2" destOrd="0" presId="urn:microsoft.com/office/officeart/2018/2/layout/IconVerticalSolidList"/>
    <dgm:cxn modelId="{161C4C0C-D662-4A6E-A273-750DDD413190}" type="presParOf" srcId="{03D62DE6-036A-408C-970F-DBFCA5D28B68}" destId="{ED0AA7EB-50E3-4AE7-B61B-9D6195238B47}" srcOrd="3" destOrd="0" presId="urn:microsoft.com/office/officeart/2018/2/layout/IconVerticalSolidList"/>
    <dgm:cxn modelId="{DC61DC4B-1E96-4A89-B9EC-3BA54B5A3874}" type="presParOf" srcId="{E9A03779-B5BA-44C4-BE13-0AFF281C7306}" destId="{0D9D045D-61BE-458E-AEB2-E077F7DC3835}" srcOrd="1" destOrd="0" presId="urn:microsoft.com/office/officeart/2018/2/layout/IconVerticalSolidList"/>
    <dgm:cxn modelId="{503166A2-7627-4B81-A7D4-FA3B35639D28}" type="presParOf" srcId="{E9A03779-B5BA-44C4-BE13-0AFF281C7306}" destId="{3C2C8C7B-1863-43BB-9A12-ECECCA61BDF8}" srcOrd="2" destOrd="0" presId="urn:microsoft.com/office/officeart/2018/2/layout/IconVerticalSolidList"/>
    <dgm:cxn modelId="{26BAEE70-AD8E-4BC9-ACAB-4E62EE2E8DC6}" type="presParOf" srcId="{3C2C8C7B-1863-43BB-9A12-ECECCA61BDF8}" destId="{FD0A4EE0-EF16-425B-BFEC-FEA93B61A0BB}" srcOrd="0" destOrd="0" presId="urn:microsoft.com/office/officeart/2018/2/layout/IconVerticalSolidList"/>
    <dgm:cxn modelId="{264D7B33-3704-4BE8-A63F-43C0F2624F87}" type="presParOf" srcId="{3C2C8C7B-1863-43BB-9A12-ECECCA61BDF8}" destId="{B238BA57-D1C1-4AF2-83B9-4136E6354750}" srcOrd="1" destOrd="0" presId="urn:microsoft.com/office/officeart/2018/2/layout/IconVerticalSolidList"/>
    <dgm:cxn modelId="{42981ECA-979A-4843-8C17-98037CB73E70}" type="presParOf" srcId="{3C2C8C7B-1863-43BB-9A12-ECECCA61BDF8}" destId="{194AE0A5-BFCE-4360-9511-F61420BB10B4}" srcOrd="2" destOrd="0" presId="urn:microsoft.com/office/officeart/2018/2/layout/IconVerticalSolidList"/>
    <dgm:cxn modelId="{5E86AE53-DF1F-4D82-BEE5-733C28E45796}" type="presParOf" srcId="{3C2C8C7B-1863-43BB-9A12-ECECCA61BDF8}" destId="{E0E35DD9-E1B7-4F72-9DD9-8C4BD3B1CD9A}" srcOrd="3" destOrd="0" presId="urn:microsoft.com/office/officeart/2018/2/layout/IconVerticalSolidList"/>
    <dgm:cxn modelId="{B3C68BEE-345A-484D-A965-146FE819CC64}" type="presParOf" srcId="{E9A03779-B5BA-44C4-BE13-0AFF281C7306}" destId="{52D60BE4-4332-4113-B9BC-68500FDE8A17}" srcOrd="3" destOrd="0" presId="urn:microsoft.com/office/officeart/2018/2/layout/IconVerticalSolidList"/>
    <dgm:cxn modelId="{0AE20A0B-BEC7-47B4-9859-106CA8D7B29C}" type="presParOf" srcId="{E9A03779-B5BA-44C4-BE13-0AFF281C7306}" destId="{D6C63CB7-64BC-4316-8774-CEBFC200E07A}" srcOrd="4" destOrd="0" presId="urn:microsoft.com/office/officeart/2018/2/layout/IconVerticalSolidList"/>
    <dgm:cxn modelId="{A7F72F35-A9AA-413D-BF4E-E1547382651C}" type="presParOf" srcId="{D6C63CB7-64BC-4316-8774-CEBFC200E07A}" destId="{43004FD8-63FF-49D1-8073-2CB0E1F6ACA3}" srcOrd="0" destOrd="0" presId="urn:microsoft.com/office/officeart/2018/2/layout/IconVerticalSolidList"/>
    <dgm:cxn modelId="{A72DF7D5-BF3C-4325-9E23-4BCE9048496A}" type="presParOf" srcId="{D6C63CB7-64BC-4316-8774-CEBFC200E07A}" destId="{EF7B1B9F-A74A-411C-9442-C46AB375DB88}" srcOrd="1" destOrd="0" presId="urn:microsoft.com/office/officeart/2018/2/layout/IconVerticalSolidList"/>
    <dgm:cxn modelId="{1633EEA4-2772-4F1A-AA2C-CDB118A562DD}" type="presParOf" srcId="{D6C63CB7-64BC-4316-8774-CEBFC200E07A}" destId="{82EE1270-354F-4AC7-8772-189E5480B21D}" srcOrd="2" destOrd="0" presId="urn:microsoft.com/office/officeart/2018/2/layout/IconVerticalSolidList"/>
    <dgm:cxn modelId="{2AE90CDA-DA03-40DB-BC9C-DAA609DF5842}" type="presParOf" srcId="{D6C63CB7-64BC-4316-8774-CEBFC200E07A}" destId="{CEB172FB-86A6-4825-AAC1-4C3D03F23C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INTENSITY VARIANCE FILTER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084B48B3-48C6-46DC-AD20-F0F61628F557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E9A319-8CC3-4A98-A12F-E6F4BCB846EE}" type="pres">
      <dgm:prSet presAssocID="{7A9DF211-A888-4557-B030-863A2764BD02}" presName="hierRoot1" presStyleCnt="0"/>
      <dgm:spPr/>
    </dgm:pt>
    <dgm:pt modelId="{B27224BF-6796-49CE-BF82-BD6DD717803B}" type="pres">
      <dgm:prSet presAssocID="{7A9DF211-A888-4557-B030-863A2764BD02}" presName="composite" presStyleCnt="0"/>
      <dgm:spPr/>
    </dgm:pt>
    <dgm:pt modelId="{7E26148B-DE21-44E6-B7C2-4E01D689DB3A}" type="pres">
      <dgm:prSet presAssocID="{7A9DF211-A888-4557-B030-863A2764BD02}" presName="background" presStyleLbl="node0" presStyleIdx="0" presStyleCnt="1"/>
      <dgm:spPr/>
    </dgm:pt>
    <dgm:pt modelId="{32D177D4-98E6-4F51-B857-FA71B6F0D7A7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FFDCD6BF-2509-4C6A-B557-59F0178CCF3E}" type="pres">
      <dgm:prSet presAssocID="{7A9DF211-A888-4557-B030-863A2764BD02}" presName="hierChild2" presStyleCnt="0"/>
      <dgm:spPr/>
    </dgm:pt>
  </dgm:ptLst>
  <dgm:cxnLst>
    <dgm:cxn modelId="{139A5908-9C0F-4504-84D4-08240B57AF0E}" type="presOf" srcId="{7A9DF211-A888-4557-B030-863A2764BD02}" destId="{32D177D4-98E6-4F51-B857-FA71B6F0D7A7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E7D85CB9-0272-4C32-B02C-758FB556C6C7}" type="presOf" srcId="{A585C13B-D653-43A6-99B1-3E96CFE5F1AC}" destId="{084B48B3-48C6-46DC-AD20-F0F61628F557}" srcOrd="0" destOrd="0" presId="urn:microsoft.com/office/officeart/2005/8/layout/hierarchy1"/>
    <dgm:cxn modelId="{80459042-CAF2-4207-82AF-7215A3E022BC}" type="presParOf" srcId="{084B48B3-48C6-46DC-AD20-F0F61628F557}" destId="{48E9A319-8CC3-4A98-A12F-E6F4BCB846EE}" srcOrd="0" destOrd="0" presId="urn:microsoft.com/office/officeart/2005/8/layout/hierarchy1"/>
    <dgm:cxn modelId="{59D510F2-E797-459C-8855-7697950DD0C4}" type="presParOf" srcId="{48E9A319-8CC3-4A98-A12F-E6F4BCB846EE}" destId="{B27224BF-6796-49CE-BF82-BD6DD717803B}" srcOrd="0" destOrd="0" presId="urn:microsoft.com/office/officeart/2005/8/layout/hierarchy1"/>
    <dgm:cxn modelId="{FF55BB76-AF51-4AE3-AC23-EA623491401C}" type="presParOf" srcId="{B27224BF-6796-49CE-BF82-BD6DD717803B}" destId="{7E26148B-DE21-44E6-B7C2-4E01D689DB3A}" srcOrd="0" destOrd="0" presId="urn:microsoft.com/office/officeart/2005/8/layout/hierarchy1"/>
    <dgm:cxn modelId="{1F66E2DF-6FDA-40A1-931D-FF0E0F8F068A}" type="presParOf" srcId="{B27224BF-6796-49CE-BF82-BD6DD717803B}" destId="{32D177D4-98E6-4F51-B857-FA71B6F0D7A7}" srcOrd="1" destOrd="0" presId="urn:microsoft.com/office/officeart/2005/8/layout/hierarchy1"/>
    <dgm:cxn modelId="{11625EAA-2842-4967-85F4-64A889DA02C6}" type="presParOf" srcId="{48E9A319-8CC3-4A98-A12F-E6F4BCB846EE}" destId="{FFDCD6BF-2509-4C6A-B557-59F0178CCF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85C13B-D653-43A6-99B1-3E96CFE5F1AC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A9DF211-A888-4557-B030-863A2764BD02}">
      <dgm:prSet phldr="0"/>
      <dgm:spPr/>
      <dgm:t>
        <a:bodyPr/>
        <a:lstStyle/>
        <a:p>
          <a:pPr rtl="0"/>
          <a:r>
            <a:rPr lang="en-IN" b="0" i="0" u="none" strike="noStrike" cap="none" baseline="0" noProof="0">
              <a:latin typeface="Trebuchet MS"/>
            </a:rPr>
            <a:t>GREENERY DETECTION</a:t>
          </a:r>
        </a:p>
      </dgm:t>
    </dgm:pt>
    <dgm:pt modelId="{278A81AA-C7AE-4897-9FED-010FC121A2AD}" type="parTrans" cxnId="{D5DCBA78-ADA1-4FF3-8699-DA8F9243D4AD}">
      <dgm:prSet/>
      <dgm:spPr/>
      <dgm:t>
        <a:bodyPr/>
        <a:lstStyle/>
        <a:p>
          <a:endParaRPr lang="en-US"/>
        </a:p>
      </dgm:t>
    </dgm:pt>
    <dgm:pt modelId="{AFD3EC03-719A-439E-A522-8BA09D31AF65}" type="sibTrans" cxnId="{D5DCBA78-ADA1-4FF3-8699-DA8F9243D4AD}">
      <dgm:prSet/>
      <dgm:spPr/>
      <dgm:t>
        <a:bodyPr/>
        <a:lstStyle/>
        <a:p>
          <a:endParaRPr lang="en-US"/>
        </a:p>
      </dgm:t>
    </dgm:pt>
    <dgm:pt modelId="{BDEA1D35-493A-499C-8AA2-02913254922C}" type="pres">
      <dgm:prSet presAssocID="{A585C13B-D653-43A6-99B1-3E96CFE5F1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C6D703-1AE3-48F6-BD91-2FB6161732E8}" type="pres">
      <dgm:prSet presAssocID="{7A9DF211-A888-4557-B030-863A2764BD02}" presName="hierRoot1" presStyleCnt="0"/>
      <dgm:spPr/>
    </dgm:pt>
    <dgm:pt modelId="{3CC21864-41EA-4E16-8C99-3922BC07F3DE}" type="pres">
      <dgm:prSet presAssocID="{7A9DF211-A888-4557-B030-863A2764BD02}" presName="composite" presStyleCnt="0"/>
      <dgm:spPr/>
    </dgm:pt>
    <dgm:pt modelId="{507258DA-C554-47C0-8676-77966A52B59E}" type="pres">
      <dgm:prSet presAssocID="{7A9DF211-A888-4557-B030-863A2764BD02}" presName="background" presStyleLbl="node0" presStyleIdx="0" presStyleCnt="1"/>
      <dgm:spPr/>
    </dgm:pt>
    <dgm:pt modelId="{E249D8F5-72C0-414F-B364-BA0BF44E5B16}" type="pres">
      <dgm:prSet presAssocID="{7A9DF211-A888-4557-B030-863A2764BD02}" presName="text" presStyleLbl="fgAcc0" presStyleIdx="0" presStyleCnt="1">
        <dgm:presLayoutVars>
          <dgm:chPref val="3"/>
        </dgm:presLayoutVars>
      </dgm:prSet>
      <dgm:spPr/>
    </dgm:pt>
    <dgm:pt modelId="{39017AC2-BE0E-4107-9207-745FFCC96F1A}" type="pres">
      <dgm:prSet presAssocID="{7A9DF211-A888-4557-B030-863A2764BD02}" presName="hierChild2" presStyleCnt="0"/>
      <dgm:spPr/>
    </dgm:pt>
  </dgm:ptLst>
  <dgm:cxnLst>
    <dgm:cxn modelId="{A9F3B705-C22D-41E3-9CBF-E5A74E781AC5}" type="presOf" srcId="{7A9DF211-A888-4557-B030-863A2764BD02}" destId="{E249D8F5-72C0-414F-B364-BA0BF44E5B16}" srcOrd="0" destOrd="0" presId="urn:microsoft.com/office/officeart/2005/8/layout/hierarchy1"/>
    <dgm:cxn modelId="{D5DCBA78-ADA1-4FF3-8699-DA8F9243D4AD}" srcId="{A585C13B-D653-43A6-99B1-3E96CFE5F1AC}" destId="{7A9DF211-A888-4557-B030-863A2764BD02}" srcOrd="0" destOrd="0" parTransId="{278A81AA-C7AE-4897-9FED-010FC121A2AD}" sibTransId="{AFD3EC03-719A-439E-A522-8BA09D31AF65}"/>
    <dgm:cxn modelId="{E4BD91AF-0212-4012-84C3-55D6FE282CA6}" type="presOf" srcId="{A585C13B-D653-43A6-99B1-3E96CFE5F1AC}" destId="{BDEA1D35-493A-499C-8AA2-02913254922C}" srcOrd="0" destOrd="0" presId="urn:microsoft.com/office/officeart/2005/8/layout/hierarchy1"/>
    <dgm:cxn modelId="{5C8ED694-7B6A-43DC-BB09-19CAB4F7C7B1}" type="presParOf" srcId="{BDEA1D35-493A-499C-8AA2-02913254922C}" destId="{E7C6D703-1AE3-48F6-BD91-2FB6161732E8}" srcOrd="0" destOrd="0" presId="urn:microsoft.com/office/officeart/2005/8/layout/hierarchy1"/>
    <dgm:cxn modelId="{BC7285D8-49BB-4039-AAB8-5FE0E96EBE41}" type="presParOf" srcId="{E7C6D703-1AE3-48F6-BD91-2FB6161732E8}" destId="{3CC21864-41EA-4E16-8C99-3922BC07F3DE}" srcOrd="0" destOrd="0" presId="urn:microsoft.com/office/officeart/2005/8/layout/hierarchy1"/>
    <dgm:cxn modelId="{D0D82A97-309D-4A57-8063-64A835D037BC}" type="presParOf" srcId="{3CC21864-41EA-4E16-8C99-3922BC07F3DE}" destId="{507258DA-C554-47C0-8676-77966A52B59E}" srcOrd="0" destOrd="0" presId="urn:microsoft.com/office/officeart/2005/8/layout/hierarchy1"/>
    <dgm:cxn modelId="{40E1963F-F455-4FB2-9ECD-CC06318B1F85}" type="presParOf" srcId="{3CC21864-41EA-4E16-8C99-3922BC07F3DE}" destId="{E249D8F5-72C0-414F-B364-BA0BF44E5B16}" srcOrd="1" destOrd="0" presId="urn:microsoft.com/office/officeart/2005/8/layout/hierarchy1"/>
    <dgm:cxn modelId="{93E55E10-9750-4E00-BA02-C7333C727DDD}" type="presParOf" srcId="{E7C6D703-1AE3-48F6-BD91-2FB6161732E8}" destId="{39017AC2-BE0E-4107-9207-745FFCC96F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46C0D-6A2C-407A-AF29-DB3BB7BFDF5A}">
      <dsp:nvSpPr>
        <dsp:cNvPr id="0" name=""/>
        <dsp:cNvSpPr/>
      </dsp:nvSpPr>
      <dsp:spPr>
        <a:xfrm>
          <a:off x="1001602" y="1215272"/>
          <a:ext cx="1465400" cy="146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43717-A500-4818-9EA3-243FC6B25840}">
      <dsp:nvSpPr>
        <dsp:cNvPr id="0" name=""/>
        <dsp:cNvSpPr/>
      </dsp:nvSpPr>
      <dsp:spPr>
        <a:xfrm>
          <a:off x="106080" y="3066345"/>
          <a:ext cx="32564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identify the greenery cover, urban cover and water cover of an urban area.</a:t>
          </a:r>
        </a:p>
      </dsp:txBody>
      <dsp:txXfrm>
        <a:off x="106080" y="3066345"/>
        <a:ext cx="3256446" cy="720000"/>
      </dsp:txXfrm>
    </dsp:sp>
    <dsp:sp modelId="{60E5819F-1DC8-4E25-9AA2-3FB5EACF853F}">
      <dsp:nvSpPr>
        <dsp:cNvPr id="0" name=""/>
        <dsp:cNvSpPr/>
      </dsp:nvSpPr>
      <dsp:spPr>
        <a:xfrm>
          <a:off x="4827927" y="1215272"/>
          <a:ext cx="1465400" cy="146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63B6F-08C1-4198-8338-6FDE30A63B62}">
      <dsp:nvSpPr>
        <dsp:cNvPr id="0" name=""/>
        <dsp:cNvSpPr/>
      </dsp:nvSpPr>
      <dsp:spPr>
        <a:xfrm>
          <a:off x="3932404" y="3066345"/>
          <a:ext cx="32564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determine their corresponding metric indexes relatively.</a:t>
          </a:r>
        </a:p>
      </dsp:txBody>
      <dsp:txXfrm>
        <a:off x="3932404" y="3066345"/>
        <a:ext cx="3256446" cy="720000"/>
      </dsp:txXfrm>
    </dsp:sp>
    <dsp:sp modelId="{A1AB3FB2-794D-4BC1-9DD6-0B6D6C183D8D}">
      <dsp:nvSpPr>
        <dsp:cNvPr id="0" name=""/>
        <dsp:cNvSpPr/>
      </dsp:nvSpPr>
      <dsp:spPr>
        <a:xfrm>
          <a:off x="8654251" y="1215272"/>
          <a:ext cx="1465400" cy="146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A601F-DB46-4F49-9097-831660C328EC}">
      <dsp:nvSpPr>
        <dsp:cNvPr id="0" name=""/>
        <dsp:cNvSpPr/>
      </dsp:nvSpPr>
      <dsp:spPr>
        <a:xfrm>
          <a:off x="7758728" y="3066345"/>
          <a:ext cx="32564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create graphic visualizations on </a:t>
          </a:r>
          <a:r>
            <a:rPr lang="en-US" sz="1600" kern="1200">
              <a:latin typeface="Trebuchet MS" panose="020B0603020202020204"/>
            </a:rPr>
            <a:t>interactive maps pertaining to recorded locations</a:t>
          </a:r>
          <a:r>
            <a:rPr lang="en-US" sz="1600" kern="1200"/>
            <a:t>.</a:t>
          </a:r>
        </a:p>
      </dsp:txBody>
      <dsp:txXfrm>
        <a:off x="7758728" y="3066345"/>
        <a:ext cx="3256446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CFDBE-3143-4257-A0BA-2483B08A4323}">
      <dsp:nvSpPr>
        <dsp:cNvPr id="0" name=""/>
        <dsp:cNvSpPr/>
      </dsp:nvSpPr>
      <dsp:spPr>
        <a:xfrm>
          <a:off x="0" y="657000"/>
          <a:ext cx="3466009" cy="2200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C8C21B-3112-4AB0-8EA3-156AC58E1AAD}">
      <dsp:nvSpPr>
        <dsp:cNvPr id="0" name=""/>
        <dsp:cNvSpPr/>
      </dsp:nvSpPr>
      <dsp:spPr>
        <a:xfrm>
          <a:off x="385112" y="1022856"/>
          <a:ext cx="3466009" cy="220091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b="0" i="0" u="none" strike="noStrike" kern="1200" cap="none" baseline="0" noProof="0">
              <a:latin typeface="Trebuchet MS"/>
            </a:rPr>
            <a:t>WATER DETECTION</a:t>
          </a:r>
        </a:p>
      </dsp:txBody>
      <dsp:txXfrm>
        <a:off x="449575" y="1087319"/>
        <a:ext cx="3337083" cy="20719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D84DD-1F69-4353-B747-472F3C50C85E}">
      <dsp:nvSpPr>
        <dsp:cNvPr id="0" name=""/>
        <dsp:cNvSpPr/>
      </dsp:nvSpPr>
      <dsp:spPr>
        <a:xfrm>
          <a:off x="0" y="657000"/>
          <a:ext cx="3466009" cy="2200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24E75-A1BB-4AD8-A5C7-79660A891D8D}">
      <dsp:nvSpPr>
        <dsp:cNvPr id="0" name=""/>
        <dsp:cNvSpPr/>
      </dsp:nvSpPr>
      <dsp:spPr>
        <a:xfrm>
          <a:off x="385112" y="1022856"/>
          <a:ext cx="3466009" cy="2200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b="0" i="0" u="none" strike="noStrike" kern="1200" cap="none" baseline="0" noProof="0">
              <a:latin typeface="Trebuchet MS"/>
            </a:rPr>
            <a:t>URBAN COVER DETECTION</a:t>
          </a:r>
        </a:p>
      </dsp:txBody>
      <dsp:txXfrm>
        <a:off x="449575" y="1087319"/>
        <a:ext cx="3337083" cy="20719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68739-18C1-43A3-88FA-BD21CA0C734E}">
      <dsp:nvSpPr>
        <dsp:cNvPr id="0" name=""/>
        <dsp:cNvSpPr/>
      </dsp:nvSpPr>
      <dsp:spPr>
        <a:xfrm>
          <a:off x="0" y="3890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DE884-4D20-4417-AA27-D3FD4CC83D23}">
      <dsp:nvSpPr>
        <dsp:cNvPr id="0" name=""/>
        <dsp:cNvSpPr/>
      </dsp:nvSpPr>
      <dsp:spPr>
        <a:xfrm>
          <a:off x="250661" y="190332"/>
          <a:ext cx="455748" cy="455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4502-4AFD-4114-B913-A54E591F1938}">
      <dsp:nvSpPr>
        <dsp:cNvPr id="0" name=""/>
        <dsp:cNvSpPr/>
      </dsp:nvSpPr>
      <dsp:spPr>
        <a:xfrm>
          <a:off x="957071" y="3890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dealing with Urban areas and cities in this project.</a:t>
          </a:r>
        </a:p>
      </dsp:txBody>
      <dsp:txXfrm>
        <a:off x="957071" y="3890"/>
        <a:ext cx="5671732" cy="828633"/>
      </dsp:txXfrm>
    </dsp:sp>
    <dsp:sp modelId="{438C12EE-81D8-4585-8452-BC1192E54181}">
      <dsp:nvSpPr>
        <dsp:cNvPr id="0" name=""/>
        <dsp:cNvSpPr/>
      </dsp:nvSpPr>
      <dsp:spPr>
        <a:xfrm>
          <a:off x="0" y="1039682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41A88-5B24-4D6E-89E5-023138058E1B}">
      <dsp:nvSpPr>
        <dsp:cNvPr id="0" name=""/>
        <dsp:cNvSpPr/>
      </dsp:nvSpPr>
      <dsp:spPr>
        <a:xfrm>
          <a:off x="250661" y="1226124"/>
          <a:ext cx="455748" cy="455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F3B85-CB65-40A4-BD54-210EF9A15AF5}">
      <dsp:nvSpPr>
        <dsp:cNvPr id="0" name=""/>
        <dsp:cNvSpPr/>
      </dsp:nvSpPr>
      <dsp:spPr>
        <a:xfrm>
          <a:off x="957071" y="1039682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Everything except greenery and water is considered as Urban cover.</a:t>
          </a:r>
        </a:p>
      </dsp:txBody>
      <dsp:txXfrm>
        <a:off x="957071" y="1039682"/>
        <a:ext cx="5671732" cy="828633"/>
      </dsp:txXfrm>
    </dsp:sp>
    <dsp:sp modelId="{C7B1F8F7-2BF1-4814-850D-12A05B5BAE1C}">
      <dsp:nvSpPr>
        <dsp:cNvPr id="0" name=""/>
        <dsp:cNvSpPr/>
      </dsp:nvSpPr>
      <dsp:spPr>
        <a:xfrm>
          <a:off x="0" y="2075473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E7320-843E-4995-AD37-F50A713A3946}">
      <dsp:nvSpPr>
        <dsp:cNvPr id="0" name=""/>
        <dsp:cNvSpPr/>
      </dsp:nvSpPr>
      <dsp:spPr>
        <a:xfrm>
          <a:off x="250661" y="2261916"/>
          <a:ext cx="455748" cy="4557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07C74-72D8-45A0-9763-A3C750E1D996}">
      <dsp:nvSpPr>
        <dsp:cNvPr id="0" name=""/>
        <dsp:cNvSpPr/>
      </dsp:nvSpPr>
      <dsp:spPr>
        <a:xfrm>
          <a:off x="957071" y="2075473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might not represent best urban cover analysis of a city.</a:t>
          </a:r>
        </a:p>
      </dsp:txBody>
      <dsp:txXfrm>
        <a:off x="957071" y="2075473"/>
        <a:ext cx="5671732" cy="828633"/>
      </dsp:txXfrm>
    </dsp:sp>
    <dsp:sp modelId="{0271408A-7D9C-4C36-A991-01410DBE554C}">
      <dsp:nvSpPr>
        <dsp:cNvPr id="0" name=""/>
        <dsp:cNvSpPr/>
      </dsp:nvSpPr>
      <dsp:spPr>
        <a:xfrm>
          <a:off x="0" y="3111265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184B5-04CB-45CB-8E26-35B6CDC9A9E6}">
      <dsp:nvSpPr>
        <dsp:cNvPr id="0" name=""/>
        <dsp:cNvSpPr/>
      </dsp:nvSpPr>
      <dsp:spPr>
        <a:xfrm>
          <a:off x="250661" y="3297708"/>
          <a:ext cx="455748" cy="4557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0F6E9-A1F7-464C-A349-A834B9B86310}">
      <dsp:nvSpPr>
        <dsp:cNvPr id="0" name=""/>
        <dsp:cNvSpPr/>
      </dsp:nvSpPr>
      <dsp:spPr>
        <a:xfrm>
          <a:off x="957071" y="3111265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Depth analysis is major concern. </a:t>
          </a:r>
        </a:p>
      </dsp:txBody>
      <dsp:txXfrm>
        <a:off x="957071" y="3111265"/>
        <a:ext cx="5671732" cy="828633"/>
      </dsp:txXfrm>
    </dsp:sp>
    <dsp:sp modelId="{CA03D65F-2B9E-4FC4-9ABB-3957AA3EE59A}">
      <dsp:nvSpPr>
        <dsp:cNvPr id="0" name=""/>
        <dsp:cNvSpPr/>
      </dsp:nvSpPr>
      <dsp:spPr>
        <a:xfrm>
          <a:off x="0" y="4147057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15127-742E-44AE-9B81-FEED2E0749ED}">
      <dsp:nvSpPr>
        <dsp:cNvPr id="0" name=""/>
        <dsp:cNvSpPr/>
      </dsp:nvSpPr>
      <dsp:spPr>
        <a:xfrm>
          <a:off x="250661" y="4333499"/>
          <a:ext cx="455748" cy="4557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1F37F-8D11-45B5-9FEB-258AA7ACBECB}">
      <dsp:nvSpPr>
        <dsp:cNvPr id="0" name=""/>
        <dsp:cNvSpPr/>
      </dsp:nvSpPr>
      <dsp:spPr>
        <a:xfrm>
          <a:off x="957071" y="4147057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could be computed by segmenting out water and green regions in a image.</a:t>
          </a:r>
        </a:p>
      </dsp:txBody>
      <dsp:txXfrm>
        <a:off x="957071" y="4147057"/>
        <a:ext cx="5671732" cy="8286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3236D-CEFA-47F5-A293-1C8BA87F14A0}">
      <dsp:nvSpPr>
        <dsp:cNvPr id="0" name=""/>
        <dsp:cNvSpPr/>
      </dsp:nvSpPr>
      <dsp:spPr>
        <a:xfrm>
          <a:off x="0" y="1698"/>
          <a:ext cx="9618133" cy="861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523D6-83BF-4DCE-9AE3-8566156D1E1D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418BF-F633-4141-8437-EA91E3DB72C8}">
      <dsp:nvSpPr>
        <dsp:cNvPr id="0" name=""/>
        <dsp:cNvSpPr/>
      </dsp:nvSpPr>
      <dsp:spPr>
        <a:xfrm>
          <a:off x="994536" y="1698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Scope is limited for city only.</a:t>
          </a:r>
        </a:p>
      </dsp:txBody>
      <dsp:txXfrm>
        <a:off x="994536" y="1698"/>
        <a:ext cx="8623596" cy="861070"/>
      </dsp:txXfrm>
    </dsp:sp>
    <dsp:sp modelId="{303680E9-6777-4E59-ABF3-3036C3655378}">
      <dsp:nvSpPr>
        <dsp:cNvPr id="0" name=""/>
        <dsp:cNvSpPr/>
      </dsp:nvSpPr>
      <dsp:spPr>
        <a:xfrm>
          <a:off x="0" y="1078036"/>
          <a:ext cx="9618133" cy="8610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33D8D-B387-4CC5-B0F3-DDF13698F6AA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D50C8-7F9F-49E0-AB07-34573B27B464}">
      <dsp:nvSpPr>
        <dsp:cNvPr id="0" name=""/>
        <dsp:cNvSpPr/>
      </dsp:nvSpPr>
      <dsp:spPr>
        <a:xfrm>
          <a:off x="994536" y="1078036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Difficulty increases in cases of desert and mountain regions.</a:t>
          </a:r>
        </a:p>
      </dsp:txBody>
      <dsp:txXfrm>
        <a:off x="994536" y="1078036"/>
        <a:ext cx="8623596" cy="861070"/>
      </dsp:txXfrm>
    </dsp:sp>
    <dsp:sp modelId="{84A04B93-E964-413E-AA0C-82E92EC9F7C0}">
      <dsp:nvSpPr>
        <dsp:cNvPr id="0" name=""/>
        <dsp:cNvSpPr/>
      </dsp:nvSpPr>
      <dsp:spPr>
        <a:xfrm>
          <a:off x="0" y="2154374"/>
          <a:ext cx="9618133" cy="8610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2B070-E951-486C-9252-6DF3E6AC317F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9C3C-2B28-4272-A24C-07EE9AB2BD10}">
      <dsp:nvSpPr>
        <dsp:cNvPr id="0" name=""/>
        <dsp:cNvSpPr/>
      </dsp:nvSpPr>
      <dsp:spPr>
        <a:xfrm>
          <a:off x="994536" y="2154374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Google street view would give better results for urban setting than satellite images.</a:t>
          </a:r>
        </a:p>
      </dsp:txBody>
      <dsp:txXfrm>
        <a:off x="994536" y="2154374"/>
        <a:ext cx="8623596" cy="861070"/>
      </dsp:txXfrm>
    </dsp:sp>
    <dsp:sp modelId="{FE1168CD-AF6D-4395-9808-CE905E306982}">
      <dsp:nvSpPr>
        <dsp:cNvPr id="0" name=""/>
        <dsp:cNvSpPr/>
      </dsp:nvSpPr>
      <dsp:spPr>
        <a:xfrm>
          <a:off x="0" y="3230712"/>
          <a:ext cx="9618133" cy="8610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E2D24-E42B-4552-BCCE-5F9FDFCB3C22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D9C07-AC7C-4591-8404-731F4DF07E69}">
      <dsp:nvSpPr>
        <dsp:cNvPr id="0" name=""/>
        <dsp:cNvSpPr/>
      </dsp:nvSpPr>
      <dsp:spPr>
        <a:xfrm>
          <a:off x="994536" y="3230712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rebuchet MS" panose="020B0603020202020204"/>
            </a:rPr>
            <a:t>Objects or features with green/blue color get misclassified</a:t>
          </a:r>
        </a:p>
      </dsp:txBody>
      <dsp:txXfrm>
        <a:off x="994536" y="3230712"/>
        <a:ext cx="8623596" cy="8610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52CA0-744F-4408-A463-677EFD81BDE4}">
      <dsp:nvSpPr>
        <dsp:cNvPr id="0" name=""/>
        <dsp:cNvSpPr/>
      </dsp:nvSpPr>
      <dsp:spPr>
        <a:xfrm>
          <a:off x="0" y="395738"/>
          <a:ext cx="3576548" cy="22711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E26C0-CC6A-4466-BD42-7526CB8A9E1D}">
      <dsp:nvSpPr>
        <dsp:cNvPr id="0" name=""/>
        <dsp:cNvSpPr/>
      </dsp:nvSpPr>
      <dsp:spPr>
        <a:xfrm>
          <a:off x="397394" y="773263"/>
          <a:ext cx="3576548" cy="2271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0" i="0" u="none" strike="noStrike" kern="1200" cap="none" baseline="0" noProof="0">
              <a:solidFill>
                <a:srgbClr val="010000"/>
              </a:solidFill>
              <a:latin typeface="Trebuchet MS"/>
            </a:rPr>
            <a:t>DATA VISUALIZATION</a:t>
          </a:r>
        </a:p>
      </dsp:txBody>
      <dsp:txXfrm>
        <a:off x="463912" y="839781"/>
        <a:ext cx="3443512" cy="2138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59FB6-3D72-490F-9EEC-4FEEA6CC2817}">
      <dsp:nvSpPr>
        <dsp:cNvPr id="0" name=""/>
        <dsp:cNvSpPr/>
      </dsp:nvSpPr>
      <dsp:spPr>
        <a:xfrm>
          <a:off x="0" y="657000"/>
          <a:ext cx="3466009" cy="2200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123DF-F5FB-4B50-887C-AC58B727E097}">
      <dsp:nvSpPr>
        <dsp:cNvPr id="0" name=""/>
        <dsp:cNvSpPr/>
      </dsp:nvSpPr>
      <dsp:spPr>
        <a:xfrm>
          <a:off x="385112" y="1022856"/>
          <a:ext cx="3466009" cy="2200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b="0" i="0" u="none" strike="noStrike" kern="1200" cap="none" baseline="0" noProof="0">
              <a:latin typeface="Trebuchet MS"/>
            </a:rPr>
            <a:t>PREVIOUS WORKS</a:t>
          </a:r>
        </a:p>
      </dsp:txBody>
      <dsp:txXfrm>
        <a:off x="449575" y="1087319"/>
        <a:ext cx="3337083" cy="2071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20766-CDD8-4931-9A42-A18C55D0D7B3}">
      <dsp:nvSpPr>
        <dsp:cNvPr id="0" name=""/>
        <dsp:cNvSpPr/>
      </dsp:nvSpPr>
      <dsp:spPr>
        <a:xfrm>
          <a:off x="1742347" y="2772"/>
          <a:ext cx="5520094" cy="3505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2A349-1773-48D9-B5B1-DD81D77FDB53}">
      <dsp:nvSpPr>
        <dsp:cNvPr id="0" name=""/>
        <dsp:cNvSpPr/>
      </dsp:nvSpPr>
      <dsp:spPr>
        <a:xfrm>
          <a:off x="2355691" y="585449"/>
          <a:ext cx="5520094" cy="3505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b="0" i="0" u="none" strike="noStrike" kern="1200" cap="none" baseline="0" noProof="0">
              <a:latin typeface="Trebuchet MS"/>
            </a:rPr>
            <a:t>Yang et al. (2009</a:t>
          </a:r>
          <a:r>
            <a:rPr lang="en-IN" sz="6500" b="0" i="0" u="none" strike="noStrike" kern="1200" cap="none" baseline="0" noProof="0">
              <a:solidFill>
                <a:srgbClr val="010000"/>
              </a:solidFill>
              <a:latin typeface="Trebuchet MS"/>
            </a:rPr>
            <a:t>)</a:t>
          </a:r>
          <a:endParaRPr lang="en-IN" sz="6500" b="0" i="0" u="none" strike="noStrike" kern="1200" cap="none" baseline="0" noProof="0">
            <a:latin typeface="Trebuchet MS"/>
          </a:endParaRPr>
        </a:p>
      </dsp:txBody>
      <dsp:txXfrm>
        <a:off x="2458357" y="688115"/>
        <a:ext cx="5314762" cy="32999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20766-CDD8-4931-9A42-A18C55D0D7B3}">
      <dsp:nvSpPr>
        <dsp:cNvPr id="0" name=""/>
        <dsp:cNvSpPr/>
      </dsp:nvSpPr>
      <dsp:spPr>
        <a:xfrm>
          <a:off x="1742347" y="2772"/>
          <a:ext cx="5520094" cy="3505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2A349-1773-48D9-B5B1-DD81D77FDB53}">
      <dsp:nvSpPr>
        <dsp:cNvPr id="0" name=""/>
        <dsp:cNvSpPr/>
      </dsp:nvSpPr>
      <dsp:spPr>
        <a:xfrm>
          <a:off x="2355691" y="585449"/>
          <a:ext cx="5520094" cy="3505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>
              <a:latin typeface="Trebuchet MS" panose="020B0603020202020204"/>
            </a:rPr>
            <a:t>MIT TREEPEDIA</a:t>
          </a:r>
          <a:endParaRPr lang="en-IN" sz="6500" kern="1200"/>
        </a:p>
      </dsp:txBody>
      <dsp:txXfrm>
        <a:off x="2458357" y="688115"/>
        <a:ext cx="5314762" cy="32999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52CA0-744F-4408-A463-677EFD81BDE4}">
      <dsp:nvSpPr>
        <dsp:cNvPr id="0" name=""/>
        <dsp:cNvSpPr/>
      </dsp:nvSpPr>
      <dsp:spPr>
        <a:xfrm>
          <a:off x="0" y="395738"/>
          <a:ext cx="3576548" cy="22711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E26C0-CC6A-4466-BD42-7526CB8A9E1D}">
      <dsp:nvSpPr>
        <dsp:cNvPr id="0" name=""/>
        <dsp:cNvSpPr/>
      </dsp:nvSpPr>
      <dsp:spPr>
        <a:xfrm>
          <a:off x="397394" y="773263"/>
          <a:ext cx="3576548" cy="2271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b="0" i="0" u="none" strike="noStrike" kern="1200" cap="none" baseline="0" noProof="0">
              <a:solidFill>
                <a:srgbClr val="010000"/>
              </a:solidFill>
              <a:latin typeface="Trebuchet MS"/>
            </a:rPr>
            <a:t>DATASET COLLECTION</a:t>
          </a:r>
        </a:p>
      </dsp:txBody>
      <dsp:txXfrm>
        <a:off x="463912" y="839781"/>
        <a:ext cx="3443512" cy="2138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E49FB-C6D5-43B4-BEDC-B8387A08CFCB}">
      <dsp:nvSpPr>
        <dsp:cNvPr id="0" name=""/>
        <dsp:cNvSpPr/>
      </dsp:nvSpPr>
      <dsp:spPr>
        <a:xfrm>
          <a:off x="0" y="395738"/>
          <a:ext cx="3576548" cy="2271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628D28-229B-4187-8789-8ECE68D4E52A}">
      <dsp:nvSpPr>
        <dsp:cNvPr id="0" name=""/>
        <dsp:cNvSpPr/>
      </dsp:nvSpPr>
      <dsp:spPr>
        <a:xfrm>
          <a:off x="397394" y="773263"/>
          <a:ext cx="3576548" cy="2271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b="0" i="0" u="none" strike="noStrike" kern="1200" cap="none" baseline="0" noProof="0">
              <a:latin typeface="Trebuchet MS"/>
            </a:rPr>
            <a:t>COLOUR MODELS</a:t>
          </a:r>
        </a:p>
      </dsp:txBody>
      <dsp:txXfrm>
        <a:off x="463912" y="839781"/>
        <a:ext cx="3443512" cy="21380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ED26E-E425-40AC-A6C3-BCE6A6ABE200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63A99-197B-4EF2-A175-A2055BC188DE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AA7EB-50E3-4AE7-B61B-9D6195238B47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RGB represents image in color components form, not intuitive to humans. </a:t>
          </a:r>
        </a:p>
      </dsp:txBody>
      <dsp:txXfrm>
        <a:off x="1642860" y="607"/>
        <a:ext cx="4985943" cy="1422390"/>
      </dsp:txXfrm>
    </dsp:sp>
    <dsp:sp modelId="{FD0A4EE0-EF16-425B-BFEC-FEA93B61A0BB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8BA57-D1C1-4AF2-83B9-4136E6354750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35DD9-E1B7-4F72-9DD9-8C4BD3B1CD9A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HSI represents colors as humans interpret. It separates out intensity and color components.</a:t>
          </a:r>
        </a:p>
      </dsp:txBody>
      <dsp:txXfrm>
        <a:off x="1642860" y="1778595"/>
        <a:ext cx="4985943" cy="1422390"/>
      </dsp:txXfrm>
    </dsp:sp>
    <dsp:sp modelId="{43004FD8-63FF-49D1-8073-2CB0E1F6ACA3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B1B9F-A74A-411C-9442-C46AB375DB88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172FB-86A6-4825-AAC1-4C3D03F23CF9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HSI better models</a:t>
          </a:r>
          <a:r>
            <a:rPr lang="en-US" sz="2500" kern="1200">
              <a:latin typeface="Trebuchet MS" panose="020B0603020202020204"/>
            </a:rPr>
            <a:t> real world components.</a:t>
          </a:r>
          <a:r>
            <a:rPr lang="en-US" sz="2500" kern="1200"/>
            <a:t> </a:t>
          </a:r>
        </a:p>
      </dsp:txBody>
      <dsp:txXfrm>
        <a:off x="1642860" y="3556583"/>
        <a:ext cx="4985943" cy="14223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6148B-DE21-44E6-B7C2-4E01D689DB3A}">
      <dsp:nvSpPr>
        <dsp:cNvPr id="0" name=""/>
        <dsp:cNvSpPr/>
      </dsp:nvSpPr>
      <dsp:spPr>
        <a:xfrm>
          <a:off x="0" y="962393"/>
          <a:ext cx="2641242" cy="1677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D177D4-98E6-4F51-B857-FA71B6F0D7A7}">
      <dsp:nvSpPr>
        <dsp:cNvPr id="0" name=""/>
        <dsp:cNvSpPr/>
      </dsp:nvSpPr>
      <dsp:spPr>
        <a:xfrm>
          <a:off x="293471" y="1241190"/>
          <a:ext cx="2641242" cy="1677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0" i="0" u="none" strike="noStrike" kern="1200" cap="none" baseline="0" noProof="0">
              <a:latin typeface="Trebuchet MS"/>
            </a:rPr>
            <a:t>INTENSITY VARIANCE FILTER</a:t>
          </a:r>
        </a:p>
      </dsp:txBody>
      <dsp:txXfrm>
        <a:off x="342594" y="1290313"/>
        <a:ext cx="2542996" cy="15789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258DA-C554-47C0-8676-77966A52B59E}">
      <dsp:nvSpPr>
        <dsp:cNvPr id="0" name=""/>
        <dsp:cNvSpPr/>
      </dsp:nvSpPr>
      <dsp:spPr>
        <a:xfrm>
          <a:off x="0" y="585912"/>
          <a:ext cx="3657995" cy="23228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49D8F5-72C0-414F-B364-BA0BF44E5B16}">
      <dsp:nvSpPr>
        <dsp:cNvPr id="0" name=""/>
        <dsp:cNvSpPr/>
      </dsp:nvSpPr>
      <dsp:spPr>
        <a:xfrm>
          <a:off x="406443" y="972033"/>
          <a:ext cx="3657995" cy="232282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900" b="0" i="0" u="none" strike="noStrike" kern="1200" cap="none" baseline="0" noProof="0">
              <a:latin typeface="Trebuchet MS"/>
            </a:rPr>
            <a:t>GREENERY DETECTION</a:t>
          </a:r>
        </a:p>
      </dsp:txBody>
      <dsp:txXfrm>
        <a:off x="474476" y="1040066"/>
        <a:ext cx="3521929" cy="2186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728" y="6129741"/>
            <a:ext cx="1414096" cy="7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8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70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482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613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7848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869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387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41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52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19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82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01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6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57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22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05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DF537-E903-497C-A556-3214399D3935}" type="datetimeFigureOut">
              <a:rPr lang="en-IN" smtClean="0"/>
              <a:t>24-11-2019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A4FD93D-A720-4DD5-92E4-F0E160BA6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67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en.wikipedia.org/wiki/RGB_color_model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Berlin_satellite_image_with_Berlin_wall.jpg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2507274/how-to-get-bounds-of-a-google-static-map" TargetMode="External"/><Relationship Id="rId7" Type="http://schemas.openxmlformats.org/officeDocument/2006/relationships/hyperlink" Target="http://senseable.mit.edu/papers/pdf/20170512_Seiferling_etal_GreenStreets_LandscapeUrbanPlanning.pdf" TargetMode="External"/><Relationship Id="rId2" Type="http://schemas.openxmlformats.org/officeDocument/2006/relationships/hyperlink" Target="http://senseable.mit.edu/treepedi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undingbox.klokantech.com/" TargetMode="External"/><Relationship Id="rId5" Type="http://schemas.openxmlformats.org/officeDocument/2006/relationships/hyperlink" Target="https://plot.ly/python/mapbox-layers/" TargetMode="External"/><Relationship Id="rId4" Type="http://schemas.openxmlformats.org/officeDocument/2006/relationships/hyperlink" Target="https://developers.google.com/maps/documentation/maps-static/intro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328" y="4614049"/>
            <a:ext cx="9544935" cy="10527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1"/>
                </a:solidFill>
              </a:rPr>
              <a:t>DEBTANU GUPTA (2019701003)                           UNDER THE GUIDANCE OF:</a:t>
            </a:r>
          </a:p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1"/>
                </a:solidFill>
              </a:rPr>
              <a:t>VIVEK KUMAR (2019701004)                                Dr. S. RAVI KIRAN</a:t>
            </a:r>
          </a:p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1"/>
                </a:solidFill>
              </a:rPr>
              <a:t>EKTA GAVAS (2019701005)                                   CVIT, IIIT - H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81609"/>
            <a:ext cx="8299292" cy="265383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 b="1" u="sng">
                <a:solidFill>
                  <a:schemeClr val="tx1"/>
                </a:solidFill>
              </a:rPr>
              <a:t>IDENTIFYING GREENERY WATER AND URBAN COVER USING SATELLITE IMAGES</a:t>
            </a:r>
            <a:endParaRPr lang="en-IN" sz="4600" b="1" u="sn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53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59EE1-6474-440A-B7AE-958709BBB49C}"/>
              </a:ext>
            </a:extLst>
          </p:cNvPr>
          <p:cNvSpPr txBox="1"/>
          <p:nvPr/>
        </p:nvSpPr>
        <p:spPr>
          <a:xfrm>
            <a:off x="1354429" y="581696"/>
            <a:ext cx="10180748" cy="6832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/>
              <a:t>We collected around 1500+ </a:t>
            </a:r>
            <a:r>
              <a:rPr lang="en-US" sz="2600" b="1"/>
              <a:t>"satellite"</a:t>
            </a:r>
            <a:r>
              <a:rPr lang="en-US" sz="2600"/>
              <a:t> images of a neighborhood in </a:t>
            </a:r>
            <a:r>
              <a:rPr lang="en-US" sz="2600" b="1"/>
              <a:t>Manhattan city of New York</a:t>
            </a:r>
          </a:p>
          <a:p>
            <a:endParaRPr lang="en-US" sz="2600" b="1"/>
          </a:p>
          <a:p>
            <a:pPr marL="285750" indent="-285750">
              <a:buFont typeface="Arial"/>
              <a:buChar char="•"/>
            </a:pPr>
            <a:r>
              <a:rPr lang="en-US" sz="2600"/>
              <a:t>The </a:t>
            </a:r>
            <a:r>
              <a:rPr lang="en-US" sz="2600" b="1"/>
              <a:t>zoom level</a:t>
            </a:r>
            <a:r>
              <a:rPr lang="en-US" sz="2600"/>
              <a:t> was set to </a:t>
            </a:r>
            <a:r>
              <a:rPr lang="en-US" sz="2600" b="1"/>
              <a:t>19</a:t>
            </a:r>
            <a:r>
              <a:rPr lang="en-US" sz="2600"/>
              <a:t> so that required clarity is obtained</a:t>
            </a:r>
          </a:p>
          <a:p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A boundary box with corners at given coordinates was considered: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600">
                <a:ea typeface="+mn-lt"/>
                <a:cs typeface="+mn-lt"/>
              </a:rPr>
              <a:t>Upper-left</a:t>
            </a:r>
            <a:r>
              <a:rPr lang="en-US" sz="2600"/>
              <a:t> =  </a:t>
            </a:r>
            <a:r>
              <a:rPr lang="en-US" sz="2600" b="1"/>
              <a:t>'40.787322, -73.983632'</a:t>
            </a:r>
            <a:endParaRPr lang="en-US" sz="2600" b="1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600"/>
              <a:t>Lower-right = </a:t>
            </a:r>
            <a:r>
              <a:rPr lang="en-US" sz="2600" b="1"/>
              <a:t>'40.743758, -73.855146'</a:t>
            </a:r>
          </a:p>
          <a:p>
            <a:pPr lvl="1"/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The box was sub divided into smaller boxes</a:t>
            </a:r>
          </a:p>
          <a:p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Center of each box was calculated, and images were fetched</a:t>
            </a:r>
          </a:p>
          <a:p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Image fetched: </a:t>
            </a:r>
            <a:r>
              <a:rPr lang="en-US" sz="2600" b="1"/>
              <a:t>600 px * 600 px</a:t>
            </a:r>
          </a:p>
          <a:p>
            <a:pPr marL="285750" indent="-285750">
              <a:buFont typeface="Arial"/>
              <a:buChar char="•"/>
            </a:pPr>
            <a:endParaRPr lang="en-US" sz="2800"/>
          </a:p>
          <a:p>
            <a:pPr marL="285750" indent="-285750">
              <a:buFont typeface="Arial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1317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59EE1-6474-440A-B7AE-958709BBB49C}"/>
              </a:ext>
            </a:extLst>
          </p:cNvPr>
          <p:cNvSpPr txBox="1"/>
          <p:nvPr/>
        </p:nvSpPr>
        <p:spPr>
          <a:xfrm>
            <a:off x="1354429" y="581696"/>
            <a:ext cx="1018074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Whenever the API needs to translate a location in the world to a location on a map, it first translates latitude and longitude values into a </a:t>
            </a:r>
            <a:r>
              <a:rPr lang="en-US" sz="2600" i="1">
                <a:ea typeface="+mn-lt"/>
                <a:cs typeface="+mn-lt"/>
              </a:rPr>
              <a:t>world</a:t>
            </a:r>
            <a:r>
              <a:rPr lang="en-US" sz="2600">
                <a:ea typeface="+mn-lt"/>
                <a:cs typeface="+mn-lt"/>
              </a:rPr>
              <a:t> coordinate. </a:t>
            </a:r>
            <a:endParaRPr lang="en-US" sz="26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The API uses the Mercator projection to perform this translation</a:t>
            </a:r>
            <a:endParaRPr lang="en-US" sz="2600" b="1"/>
          </a:p>
          <a:p>
            <a:pPr marL="285750" indent="-285750">
              <a:buFont typeface="Arial"/>
              <a:buChar char="•"/>
            </a:pPr>
            <a:endParaRPr lang="en-US" sz="2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We assume a map at zoom level 0 is a single tile of the base tile size</a:t>
            </a:r>
          </a:p>
          <a:p>
            <a:pPr marL="285750" indent="-285750">
              <a:buFont typeface="Arial"/>
              <a:buChar char="•"/>
            </a:pPr>
            <a:endParaRPr lang="en-US" sz="2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We then define world coordinates relative to pixel coordinates at zoom level 0, using the projection to convert latitudes and longitudes to pixel positions on the base tile and vice versa.</a:t>
            </a:r>
            <a:endParaRPr lang="en-US" sz="2600"/>
          </a:p>
          <a:p>
            <a:pPr marL="285750" indent="-285750">
              <a:buFont typeface="Arial"/>
              <a:buChar char="•"/>
            </a:pPr>
            <a:endParaRPr lang="en-US" sz="2800"/>
          </a:p>
          <a:p>
            <a:pPr marL="285750" indent="-285750">
              <a:buFont typeface="Arial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6167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3D2693EA-B635-4F62-95AD-57E8DEA5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3" y="578784"/>
            <a:ext cx="5360503" cy="5371547"/>
          </a:xfrm>
          <a:prstGeom prst="rect">
            <a:avLst/>
          </a:prstGeom>
        </p:spPr>
      </p:pic>
      <p:pic>
        <p:nvPicPr>
          <p:cNvPr id="6" name="Picture 6" descr="A picture containing train, track, mountain, traveling&#10;&#10;Description generated with very high confidence">
            <a:extLst>
              <a:ext uri="{FF2B5EF4-FFF2-40B4-BE49-F238E27FC236}">
                <a16:creationId xmlns:a16="http://schemas.microsoft.com/office/drawing/2014/main" id="{41E52A46-ED29-43B3-8CA5-C952A133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0" y="577573"/>
            <a:ext cx="5493026" cy="550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9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Picture 9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C6C5B853-C484-4173-A088-1C4E44D4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1" y="1493930"/>
            <a:ext cx="5143500" cy="3857625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297045"/>
              </p:ext>
            </p:extLst>
          </p:nvPr>
        </p:nvGraphicFramePr>
        <p:xfrm>
          <a:off x="673754" y="2160590"/>
          <a:ext cx="3973943" cy="344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7610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                     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u="sng">
                <a:solidFill>
                  <a:schemeClr val="tx1"/>
                </a:solidFill>
              </a:rPr>
              <a:t>RGB COLOUR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81" y="1607356"/>
            <a:ext cx="4427075" cy="47409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Consists of three primary color components: Red , Green , Blue</a:t>
            </a:r>
          </a:p>
          <a:p>
            <a:r>
              <a:rPr lang="en-US">
                <a:solidFill>
                  <a:schemeClr val="tx1"/>
                </a:solidFill>
              </a:rPr>
              <a:t>Each color is formed as a linear combination of primary components.</a:t>
            </a:r>
          </a:p>
          <a:p>
            <a:r>
              <a:rPr lang="en-US">
                <a:solidFill>
                  <a:schemeClr val="tx1"/>
                </a:solidFill>
              </a:rPr>
              <a:t>Mainly used for representing images in electronic devices.</a:t>
            </a:r>
          </a:p>
          <a:p>
            <a:r>
              <a:rPr lang="en-US">
                <a:solidFill>
                  <a:schemeClr val="tx1"/>
                </a:solidFill>
              </a:rPr>
              <a:t>Subtractive color model formed using RGB components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4EF0927-4C54-4508-AF31-61BD2582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99" y="2159331"/>
            <a:ext cx="4580769" cy="278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8E5D5-A32D-4C60-B5EB-39D150910796}"/>
              </a:ext>
            </a:extLst>
          </p:cNvPr>
          <p:cNvSpPr txBox="1"/>
          <p:nvPr/>
        </p:nvSpPr>
        <p:spPr>
          <a:xfrm>
            <a:off x="5787190" y="529590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256*256*256=16777216 different colors possible</a:t>
            </a:r>
          </a:p>
        </p:txBody>
      </p:sp>
    </p:spTree>
    <p:extLst>
      <p:ext uri="{BB962C8B-B14F-4D97-AF65-F5344CB8AC3E}">
        <p14:creationId xmlns:p14="http://schemas.microsoft.com/office/powerpoint/2010/main" val="114105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                     </a:t>
            </a:r>
            <a:r>
              <a:rPr lang="en-US" sz="2800" u="sng">
                <a:solidFill>
                  <a:schemeClr val="tx1"/>
                </a:solidFill>
              </a:rPr>
              <a:t>HSI COLOUR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Consists of three components: Hue, saturation and intensity</a:t>
            </a:r>
          </a:p>
          <a:p>
            <a:r>
              <a:rPr lang="en-US"/>
              <a:t>Hue – represents dominant color component</a:t>
            </a:r>
          </a:p>
          <a:p>
            <a:r>
              <a:rPr lang="en-US"/>
              <a:t>Saturation – amount of white light mixed with hue</a:t>
            </a:r>
          </a:p>
          <a:p>
            <a:r>
              <a:rPr lang="en-US"/>
              <a:t>Intensity – represent Grey scale value(brightness)</a:t>
            </a:r>
          </a:p>
          <a:p>
            <a:r>
              <a:rPr lang="en-US"/>
              <a:t>Mainly used for identifying different colors.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DAE351C-D44A-4C01-BB1F-405D0849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30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6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28" y="2760350"/>
            <a:ext cx="3547581" cy="133730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u="sng">
                <a:solidFill>
                  <a:schemeClr val="tx1"/>
                </a:solidFill>
              </a:rPr>
              <a:t>RGB V/S HSI</a:t>
            </a:r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9455F8C-8C55-49FC-B263-06A04E8D92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28449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31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 descr="A close up of a road&#10;&#10;Description generated with high confidence">
            <a:extLst>
              <a:ext uri="{FF2B5EF4-FFF2-40B4-BE49-F238E27FC236}">
                <a16:creationId xmlns:a16="http://schemas.microsoft.com/office/drawing/2014/main" id="{9D6FC6B7-6C68-4BC7-BDFF-FE3D575A1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7" r="-1" b="26767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770902"/>
              </p:ext>
            </p:extLst>
          </p:nvPr>
        </p:nvGraphicFramePr>
        <p:xfrm>
          <a:off x="6336287" y="2160589"/>
          <a:ext cx="2934714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555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                         </a:t>
            </a:r>
            <a:endParaRPr lang="en-US" u="sng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32" y="1419467"/>
            <a:ext cx="3973943" cy="42125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Used for capturing intensity variance over a predefined neighborhood.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Intensity represents gray scale version of the image.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Helps in capturing segments where dominant color is same with variation in intensity.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By setting a threshold we try to capture water regions.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In satellite images water region could be seen as a flat surface</a:t>
            </a:r>
            <a:r>
              <a:rPr lang="en-US" sz="17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4" descr="A picture containing broccoli, piece, large, surrounded&#10;&#10;Description generated with very high confidence">
            <a:extLst>
              <a:ext uri="{FF2B5EF4-FFF2-40B4-BE49-F238E27FC236}">
                <a16:creationId xmlns:a16="http://schemas.microsoft.com/office/drawing/2014/main" id="{0CB315A3-6F9C-48A1-920E-446DB36C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18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4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780600F3-BC41-4B95-8877-7223DE409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6" r="11373" b="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6" name="Isosceles Triangle 5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591397"/>
              </p:ext>
            </p:extLst>
          </p:nvPr>
        </p:nvGraphicFramePr>
        <p:xfrm>
          <a:off x="5209563" y="2160589"/>
          <a:ext cx="406443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1517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 algn="ctr"/>
            <a:r>
              <a:rPr lang="en-US" sz="6000" u="sng">
                <a:solidFill>
                  <a:schemeClr val="tx1"/>
                </a:solidFill>
              </a:rPr>
              <a:t>GOALS</a:t>
            </a:r>
            <a:endParaRPr lang="en-IN" sz="6000" u="sng">
              <a:solidFill>
                <a:schemeClr val="tx1"/>
              </a:solidFill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446BF5-0111-4B24-82C6-A4691E97B3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65531"/>
              </p:ext>
            </p:extLst>
          </p:nvPr>
        </p:nvGraphicFramePr>
        <p:xfrm>
          <a:off x="848523" y="1363996"/>
          <a:ext cx="11121255" cy="5001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450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                      </a:t>
            </a:r>
            <a:endParaRPr lang="en-US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We are using HSI color model.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RGB color model could also be used, but HSI is more intuitive.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Thresholds values used by us for detecting greenery are:</a:t>
            </a:r>
            <a:endParaRPr lang="en-US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[30, 25, 10] to [90, 255, 255]</a:t>
            </a:r>
            <a:endParaRPr lang="en-US"/>
          </a:p>
          <a:p>
            <a:pPr marL="285750" indent="-285750">
              <a:lnSpc>
                <a:spcPct val="90000"/>
              </a:lnSpc>
            </a:pPr>
            <a:r>
              <a:rPr lang="en-US" dirty="0"/>
              <a:t>Whatever is green is assumed as vegetation.</a:t>
            </a:r>
            <a:endParaRPr lang="en-US"/>
          </a:p>
          <a:p>
            <a:pPr marL="285750" indent="-285750">
              <a:lnSpc>
                <a:spcPct val="90000"/>
              </a:lnSpc>
            </a:pPr>
            <a:r>
              <a:rPr lang="en-US" dirty="0"/>
              <a:t>The assumption is fair enough for satellite images.</a:t>
            </a:r>
            <a:endParaRPr lang="en-US"/>
          </a:p>
          <a:p>
            <a:pPr marL="285750" indent="-285750">
              <a:lnSpc>
                <a:spcPct val="90000"/>
              </a:lnSpc>
            </a:pPr>
            <a:r>
              <a:rPr lang="en-US" dirty="0"/>
              <a:t> Can cause minor errors with respect to large satellite.</a:t>
            </a:r>
            <a:endParaRPr lang="en-US"/>
          </a:p>
        </p:txBody>
      </p:sp>
      <p:pic>
        <p:nvPicPr>
          <p:cNvPr id="54" name="Picture 54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F3F03F5C-BEE0-46D8-ADA2-711D2CA66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042" r="8653" b="4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38679F-37BB-474A-B60A-3AF90B129D3B}"/>
              </a:ext>
            </a:extLst>
          </p:cNvPr>
          <p:cNvSpPr txBox="1"/>
          <p:nvPr/>
        </p:nvSpPr>
        <p:spPr>
          <a:xfrm>
            <a:off x="9638096" y="6657945"/>
            <a:ext cx="25539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103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water, wave, riding, large&#10;&#10;Description generated with very high confidence">
            <a:extLst>
              <a:ext uri="{FF2B5EF4-FFF2-40B4-BE49-F238E27FC236}">
                <a16:creationId xmlns:a16="http://schemas.microsoft.com/office/drawing/2014/main" id="{611ABE3D-148C-4BEC-878F-6D951E97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38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489900"/>
              </p:ext>
            </p:extLst>
          </p:nvPr>
        </p:nvGraphicFramePr>
        <p:xfrm>
          <a:off x="677334" y="923719"/>
          <a:ext cx="3851122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165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067"/>
            <a:ext cx="6155266" cy="43518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Water region in satellite images considered as flat region.</a:t>
            </a:r>
          </a:p>
          <a:p>
            <a:r>
              <a:rPr lang="en-US" dirty="0"/>
              <a:t>Intensity variation is assumed small.</a:t>
            </a:r>
          </a:p>
          <a:p>
            <a:r>
              <a:rPr lang="en-US" dirty="0"/>
              <a:t>2 ranges are used considering difference in sea water and local water bodies.</a:t>
            </a:r>
          </a:p>
          <a:p>
            <a:r>
              <a:rPr lang="en-US" dirty="0"/>
              <a:t>Sea Water : [70, 60, 0] to [30, 200, 255]</a:t>
            </a:r>
          </a:p>
          <a:p>
            <a:r>
              <a:rPr lang="en-US" dirty="0"/>
              <a:t>Local Water Bodies: [75, 40, 173] to [100, 255, 255]</a:t>
            </a:r>
          </a:p>
          <a:p>
            <a:r>
              <a:rPr lang="en-US" dirty="0"/>
              <a:t>Intersection of IVF with either of HSV values are used.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745" y="932806"/>
            <a:ext cx="4255220" cy="4351866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               </a:t>
            </a:r>
            <a:r>
              <a:rPr lang="en-US" sz="2800" u="sng" dirty="0">
                <a:solidFill>
                  <a:schemeClr val="bg1"/>
                </a:solidFill>
              </a:rPr>
              <a:t>METHODOLOGY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37" y="1179151"/>
            <a:ext cx="4040559" cy="446388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                        </a:t>
            </a:r>
            <a:r>
              <a:rPr lang="en-US" sz="2800" u="sng" dirty="0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15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Copyright text by google was present in some of the water regions.</a:t>
            </a:r>
          </a:p>
          <a:p>
            <a:r>
              <a:rPr lang="en-US" dirty="0"/>
              <a:t>This caused error in detection of water.</a:t>
            </a:r>
          </a:p>
          <a:p>
            <a:r>
              <a:rPr lang="en-US" dirty="0"/>
              <a:t>We used mean filtering to overcome this error.</a:t>
            </a:r>
          </a:p>
          <a:p>
            <a:r>
              <a:rPr lang="en-US"/>
              <a:t>Shadows were also detected in water cover due to similar intensity</a:t>
            </a:r>
          </a:p>
          <a:p>
            <a:r>
              <a:rPr lang="en-US" dirty="0"/>
              <a:t>Top view images in greenery depict a very crude idea of vegetation.</a:t>
            </a:r>
          </a:p>
          <a:p>
            <a:r>
              <a:rPr lang="en-US" dirty="0"/>
              <a:t>Depth analysis is absent, which can be overcome using GSV images.</a:t>
            </a:r>
          </a:p>
        </p:txBody>
      </p:sp>
      <p:sp>
        <p:nvSpPr>
          <p:cNvPr id="18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6458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view of a garden&#10;&#10;Description generated with very high confidence">
            <a:extLst>
              <a:ext uri="{FF2B5EF4-FFF2-40B4-BE49-F238E27FC236}">
                <a16:creationId xmlns:a16="http://schemas.microsoft.com/office/drawing/2014/main" id="{B1676B71-F9AA-4744-AD33-68E104429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8" r="12140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280376"/>
              </p:ext>
            </p:extLst>
          </p:nvPr>
        </p:nvGraphicFramePr>
        <p:xfrm>
          <a:off x="677334" y="2160589"/>
          <a:ext cx="3851122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943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5" y="1382486"/>
            <a:ext cx="4342710" cy="409302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                </a:t>
            </a:r>
            <a:r>
              <a:rPr lang="en-US" sz="2800" u="sng" dirty="0">
                <a:solidFill>
                  <a:schemeClr val="tx1"/>
                </a:solidFill>
              </a:rPr>
              <a:t>METHODOLOGY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E4DFAC6-52BB-4F3F-8285-4F5D0991F3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70878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892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                        </a:t>
            </a:r>
            <a:r>
              <a:rPr lang="en-US" sz="2800" u="sng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024CCCE-CFFF-4410-9FC1-F3F852A22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1978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7536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9" name="Picture 49" descr="A close up of a map&#10;&#10;Description generated with high confidence">
            <a:extLst>
              <a:ext uri="{FF2B5EF4-FFF2-40B4-BE49-F238E27FC236}">
                <a16:creationId xmlns:a16="http://schemas.microsoft.com/office/drawing/2014/main" id="{EDCF44E6-1D6F-4F0D-9072-69F869F0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06" y="1403308"/>
            <a:ext cx="4587460" cy="4594935"/>
          </a:xfrm>
          <a:prstGeom prst="rect">
            <a:avLst/>
          </a:prstGeom>
        </p:spPr>
      </p:pic>
      <p:pic>
        <p:nvPicPr>
          <p:cNvPr id="51" name="Picture 51" descr="A picture containing train, track, mountain, traveling&#10;&#10;Description generated with very high confidence">
            <a:extLst>
              <a:ext uri="{FF2B5EF4-FFF2-40B4-BE49-F238E27FC236}">
                <a16:creationId xmlns:a16="http://schemas.microsoft.com/office/drawing/2014/main" id="{65191689-CCD0-4325-9556-C9FB8B76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26" y="1405835"/>
            <a:ext cx="4631634" cy="46426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0C59B79-A9C1-4969-8063-3F524870CAD6}"/>
              </a:ext>
            </a:extLst>
          </p:cNvPr>
          <p:cNvSpPr txBox="1"/>
          <p:nvPr/>
        </p:nvSpPr>
        <p:spPr>
          <a:xfrm>
            <a:off x="8409140" y="6237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Detected masks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15BAC0-C387-4575-8FB8-61C3AC4E6BEF}"/>
              </a:ext>
            </a:extLst>
          </p:cNvPr>
          <p:cNvSpPr txBox="1"/>
          <p:nvPr/>
        </p:nvSpPr>
        <p:spPr>
          <a:xfrm>
            <a:off x="3102280" y="62651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58258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9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DCF44E6-1D6F-4F0D-9072-69F869F0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48" y="1403308"/>
            <a:ext cx="4538975" cy="4594935"/>
          </a:xfrm>
          <a:prstGeom prst="rect">
            <a:avLst/>
          </a:prstGeom>
        </p:spPr>
      </p:pic>
      <p:pic>
        <p:nvPicPr>
          <p:cNvPr id="51" name="Picture 51" descr="A picture containing sitting, side, black, large&#10;&#10;Description generated with very high confidence">
            <a:extLst>
              <a:ext uri="{FF2B5EF4-FFF2-40B4-BE49-F238E27FC236}">
                <a16:creationId xmlns:a16="http://schemas.microsoft.com/office/drawing/2014/main" id="{65191689-CCD0-4325-9556-C9FB8B76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26" y="1411357"/>
            <a:ext cx="4631634" cy="4631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225E9F-2203-4AB5-A517-8A1E843B0D95}"/>
              </a:ext>
            </a:extLst>
          </p:cNvPr>
          <p:cNvSpPr txBox="1"/>
          <p:nvPr/>
        </p:nvSpPr>
        <p:spPr>
          <a:xfrm>
            <a:off x="8409140" y="6237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Detected masks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0042E-2341-494E-8366-1695E42B88E7}"/>
              </a:ext>
            </a:extLst>
          </p:cNvPr>
          <p:cNvSpPr txBox="1"/>
          <p:nvPr/>
        </p:nvSpPr>
        <p:spPr>
          <a:xfrm>
            <a:off x="3102280" y="62651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25752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3754" y="1288155"/>
          <a:ext cx="3973943" cy="344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BD82120-8095-42C9-955D-2F4B59A368BD}"/>
              </a:ext>
            </a:extLst>
          </p:cNvPr>
          <p:cNvSpPr txBox="1"/>
          <p:nvPr/>
        </p:nvSpPr>
        <p:spPr>
          <a:xfrm>
            <a:off x="6100752" y="924839"/>
            <a:ext cx="5463674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Visualization of detected green cover, water and urban cover based on percentage of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Plotted results on interactive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Each marker shows percent of green/water/urban cover along with the corresponding </a:t>
            </a:r>
            <a:r>
              <a:rPr lang="en-US" sz="2800" err="1"/>
              <a:t>lat</a:t>
            </a:r>
            <a:r>
              <a:rPr lang="en-US" sz="2800"/>
              <a:t>, long of the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Using </a:t>
            </a:r>
            <a:r>
              <a:rPr lang="en-US" sz="2800" err="1"/>
              <a:t>Mapbox</a:t>
            </a:r>
            <a:r>
              <a:rPr lang="en-US" sz="280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41745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water, blue, man, rain&#10;&#10;Description generated with very high confidence">
            <a:extLst>
              <a:ext uri="{FF2B5EF4-FFF2-40B4-BE49-F238E27FC236}">
                <a16:creationId xmlns:a16="http://schemas.microsoft.com/office/drawing/2014/main" id="{E8188335-9E8E-4EF3-BE96-A04048068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2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201193"/>
              </p:ext>
            </p:extLst>
          </p:nvPr>
        </p:nvGraphicFramePr>
        <p:xfrm>
          <a:off x="842986" y="1553198"/>
          <a:ext cx="3851122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296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762" y="536532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                     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GREENERY   </a:t>
            </a:r>
            <a:endParaRPr lang="en-US" u="sng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C958A977-20F4-4F21-8555-83B84F03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95" y="1199978"/>
            <a:ext cx="10860155" cy="55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14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10" y="536532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                     </a:t>
            </a:r>
            <a:r>
              <a:rPr lang="en-US">
                <a:solidFill>
                  <a:srgbClr val="0F6FC6"/>
                </a:solidFill>
              </a:rPr>
              <a:t>WATER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screenshot of a computer keyboard&#10;&#10;Description generated with high confidence">
            <a:extLst>
              <a:ext uri="{FF2B5EF4-FFF2-40B4-BE49-F238E27FC236}">
                <a16:creationId xmlns:a16="http://schemas.microsoft.com/office/drawing/2014/main" id="{C958A977-20F4-4F21-8555-83B84F03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6" y="1199978"/>
            <a:ext cx="10851272" cy="55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9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433" y="536532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                    </a:t>
            </a:r>
            <a:r>
              <a:rPr lang="en-US">
                <a:solidFill>
                  <a:srgbClr val="C00000"/>
                </a:solidFill>
              </a:rPr>
              <a:t> URBAN COVER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58A977-20F4-4F21-8555-83B84F03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6" y="1214432"/>
            <a:ext cx="10851272" cy="55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                      </a:t>
            </a:r>
            <a:r>
              <a:rPr lang="en-US" u="sng" dirty="0">
                <a:solidFill>
                  <a:schemeClr val="tx1"/>
                </a:solidFill>
              </a:rPr>
              <a:t>REFERENCES</a:t>
            </a:r>
            <a:r>
              <a:rPr lang="en-US" dirty="0"/>
              <a:t>  </a:t>
            </a:r>
            <a:endParaRPr lang="en-US" u="sng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7DEF00-9E1B-4B6B-B4B5-28A7CF6A1220}"/>
              </a:ext>
            </a:extLst>
          </p:cNvPr>
          <p:cNvSpPr txBox="1"/>
          <p:nvPr/>
        </p:nvSpPr>
        <p:spPr>
          <a:xfrm>
            <a:off x="1344545" y="1917634"/>
            <a:ext cx="8470898" cy="34292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http://senseable.mit.edu/treepedia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https://stackoverflow.com/questions/12507274/how-to-get-bounds-of-a-google-static-map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https://developers.google.com/maps/documentation/maps-static/intro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https://plot.ly/python/mapbox-layers/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https://boundingbox.klokantech.com/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http://senseable.mit.edu/papers/pdf/20170512_Seiferling_etal_GreenStreets_LandscapeUrbanPlanning.pdf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9962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10" y="1020871"/>
            <a:ext cx="7424585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                     </a:t>
            </a:r>
            <a:endParaRPr lang="en-US" sz="6000" u="sng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4C80A-271E-4185-9D36-07AB26F84E68}"/>
              </a:ext>
            </a:extLst>
          </p:cNvPr>
          <p:cNvSpPr txBox="1"/>
          <p:nvPr/>
        </p:nvSpPr>
        <p:spPr>
          <a:xfrm>
            <a:off x="4768974" y="2736262"/>
            <a:ext cx="6112077" cy="11861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4800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8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6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D86F-E1E0-4F71-9962-41B7BDCC4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YANG RESEARCH WORK (2009)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0B753-BDA9-4785-A590-D10285C1E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One of the first works in the domain of greenery detection in an urban area.</a:t>
            </a:r>
          </a:p>
          <a:p>
            <a:r>
              <a:rPr lang="en-US" dirty="0"/>
              <a:t>Satellite images were utilized for this purpose.</a:t>
            </a:r>
          </a:p>
          <a:p>
            <a:r>
              <a:rPr lang="en-US" dirty="0"/>
              <a:t>Proposed Green view index</a:t>
            </a:r>
          </a:p>
          <a:p>
            <a:r>
              <a:rPr lang="en-US" dirty="0"/>
              <a:t>Measures vertical profile of an Urban forest.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0BEA4EA-30A7-4A78-A4AF-9D17353ED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" r="6" b="6"/>
          <a:stretch/>
        </p:blipFill>
        <p:spPr>
          <a:xfrm>
            <a:off x="20" y="-1"/>
            <a:ext cx="5394940" cy="6559828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148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222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012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54A3-B0D8-4471-9B39-94537459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u="sng"/>
              <a:t>TREEPEDIA DETAILS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Large scale project undertaken by MIT to detect green cover using GSV.</a:t>
            </a:r>
          </a:p>
          <a:p>
            <a:r>
              <a:rPr lang="en-US" dirty="0"/>
              <a:t>Comprehensive study for cities at such a large scale.</a:t>
            </a:r>
          </a:p>
          <a:p>
            <a:r>
              <a:rPr lang="en-US" dirty="0"/>
              <a:t>Uses RGB model for greenery detection.</a:t>
            </a:r>
          </a:p>
          <a:p>
            <a:r>
              <a:rPr lang="en-US" dirty="0"/>
              <a:t>Aesthetic view for humans is considered.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 descr="A picture containing green, sitting, monitor, holding&#10;&#10;Description generated with very high confidence">
            <a:extLst>
              <a:ext uri="{FF2B5EF4-FFF2-40B4-BE49-F238E27FC236}">
                <a16:creationId xmlns:a16="http://schemas.microsoft.com/office/drawing/2014/main" id="{F95E21C5-9F66-47C1-8DC8-C7ABA0FF8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8" r="41776" b="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899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hoto, cat, sitting, different&#10;&#10;Description generated with very high confidence">
            <a:extLst>
              <a:ext uri="{FF2B5EF4-FFF2-40B4-BE49-F238E27FC236}">
                <a16:creationId xmlns:a16="http://schemas.microsoft.com/office/drawing/2014/main" id="{510E0619-4E82-43D7-9088-22336AF7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47" y="362933"/>
            <a:ext cx="4427437" cy="55273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78C-B603-47EA-8F39-92E90AEF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823" y="2160589"/>
            <a:ext cx="4285176" cy="37685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6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1D11EFC0-8FAB-4439-9717-45353D4A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13" y="548161"/>
            <a:ext cx="4664764" cy="57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338863-6679-445E-AA91-A2ADA9544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02636"/>
              </p:ext>
            </p:extLst>
          </p:nvPr>
        </p:nvGraphicFramePr>
        <p:xfrm>
          <a:off x="673754" y="1288155"/>
          <a:ext cx="3973943" cy="344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53CBFF-D6CA-4BC7-B5A5-21687B85D29D}"/>
              </a:ext>
            </a:extLst>
          </p:cNvPr>
          <p:cNvSpPr txBox="1"/>
          <p:nvPr/>
        </p:nvSpPr>
        <p:spPr>
          <a:xfrm>
            <a:off x="6436291" y="1144044"/>
            <a:ext cx="520665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Using Google Maps Static API, collected static images in the neighborhood of Manhattan city in New York</a:t>
            </a:r>
          </a:p>
          <a:p>
            <a:endParaRPr lang="en-US" sz="280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Google maps static </a:t>
            </a:r>
            <a:r>
              <a:rPr lang="en-US" sz="2800" dirty="0" err="1"/>
              <a:t>api</a:t>
            </a:r>
            <a:r>
              <a:rPr lang="en-US" sz="2800" dirty="0"/>
              <a:t> provides images at a given latitude, longitude and at a given zoom level</a:t>
            </a:r>
          </a:p>
        </p:txBody>
      </p:sp>
    </p:spTree>
    <p:extLst>
      <p:ext uri="{BB962C8B-B14F-4D97-AF65-F5344CB8AC3E}">
        <p14:creationId xmlns:p14="http://schemas.microsoft.com/office/powerpoint/2010/main" val="13218680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Facet</vt:lpstr>
      <vt:lpstr>IDENTIFYING GREENERY WATER AND URBAN COVER USING SATELLITE IMAGES</vt:lpstr>
      <vt:lpstr>GOALS</vt:lpstr>
      <vt:lpstr>PowerPoint Presentation</vt:lpstr>
      <vt:lpstr>PowerPoint Presentation</vt:lpstr>
      <vt:lpstr>YANG RESEARCH WORK (2009) DETAILS</vt:lpstr>
      <vt:lpstr>PowerPoint Presentation</vt:lpstr>
      <vt:lpstr> TREEPEDIA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                     RGB COLOUR MODEL</vt:lpstr>
      <vt:lpstr>                     HSI COLOUR MODEL</vt:lpstr>
      <vt:lpstr>RGB V/S HSI</vt:lpstr>
      <vt:lpstr>PowerPoint Presentation</vt:lpstr>
      <vt:lpstr>                         </vt:lpstr>
      <vt:lpstr>PowerPoint Presentation</vt:lpstr>
      <vt:lpstr>                      </vt:lpstr>
      <vt:lpstr>PowerPoint Presentation</vt:lpstr>
      <vt:lpstr>               METHODOLOGY</vt:lpstr>
      <vt:lpstr>                        CHALLENGES</vt:lpstr>
      <vt:lpstr>PowerPoint Presentation</vt:lpstr>
      <vt:lpstr>                METHODOLOGY</vt:lpstr>
      <vt:lpstr>                        CHALLENGES</vt:lpstr>
      <vt:lpstr>RESULTS</vt:lpstr>
      <vt:lpstr>PowerPoint Presentation</vt:lpstr>
      <vt:lpstr>PowerPoint Presentation</vt:lpstr>
      <vt:lpstr>                     GREENERY   </vt:lpstr>
      <vt:lpstr>                     WATER</vt:lpstr>
      <vt:lpstr>                     URBAN COVER</vt:lpstr>
      <vt:lpstr>                      REFERENCES  </vt:lpstr>
      <vt:lpstr>                     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GREENERY ,WATER AND URBAN COVER USING SATELLITE IMAGES</dc:title>
  <dc:creator>VIVEK</dc:creator>
  <cp:revision>981</cp:revision>
  <dcterms:created xsi:type="dcterms:W3CDTF">2019-11-23T19:42:19Z</dcterms:created>
  <dcterms:modified xsi:type="dcterms:W3CDTF">2019-11-24T18:18:37Z</dcterms:modified>
</cp:coreProperties>
</file>